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313" r:id="rId2"/>
    <p:sldId id="256" r:id="rId3"/>
    <p:sldId id="257" r:id="rId4"/>
    <p:sldId id="291" r:id="rId5"/>
    <p:sldId id="258" r:id="rId6"/>
    <p:sldId id="277" r:id="rId7"/>
    <p:sldId id="279" r:id="rId8"/>
    <p:sldId id="282" r:id="rId9"/>
    <p:sldId id="283" r:id="rId10"/>
    <p:sldId id="293" r:id="rId11"/>
    <p:sldId id="284" r:id="rId12"/>
    <p:sldId id="285" r:id="rId13"/>
    <p:sldId id="271" r:id="rId14"/>
    <p:sldId id="259" r:id="rId15"/>
    <p:sldId id="270" r:id="rId16"/>
    <p:sldId id="286" r:id="rId17"/>
    <p:sldId id="287" r:id="rId18"/>
    <p:sldId id="288" r:id="rId19"/>
    <p:sldId id="290" r:id="rId20"/>
    <p:sldId id="294" r:id="rId21"/>
    <p:sldId id="295" r:id="rId22"/>
    <p:sldId id="296" r:id="rId23"/>
    <p:sldId id="310" r:id="rId24"/>
    <p:sldId id="297" r:id="rId25"/>
    <p:sldId id="267" r:id="rId26"/>
    <p:sldId id="311" r:id="rId27"/>
    <p:sldId id="272" r:id="rId28"/>
    <p:sldId id="273" r:id="rId29"/>
    <p:sldId id="308" r:id="rId30"/>
    <p:sldId id="269" r:id="rId31"/>
    <p:sldId id="312" r:id="rId32"/>
    <p:sldId id="301" r:id="rId33"/>
    <p:sldId id="303" r:id="rId34"/>
    <p:sldId id="304" r:id="rId35"/>
    <p:sldId id="306" r:id="rId36"/>
    <p:sldId id="307" r:id="rId37"/>
    <p:sldId id="305" r:id="rId38"/>
    <p:sldId id="309" r:id="rId39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811" autoAdjust="0"/>
  </p:normalViewPr>
  <p:slideViewPr>
    <p:cSldViewPr snapToGrid="0" snapToObject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16\Chapter%2016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opbox\HTW\EU%20ed%20Macro%20in%20Context\With%20Juan\Chapter%2016\Chapter%2016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opbox\HTW\EU%20ed%20Macro%20in%20Context\With%20Juan\Chapter%2016\Chapter%2016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Dropbox\HTW\EU%20ed%20Macro%20in%20Context\Figures%20and%20Data%20SD\Background\Debt%20dynamics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Dropbox\HTW\EU%20ed%20Macro%20in%20Context\With%20Juan\Chapter%2016\Chapter%201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16\Chapter%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'Figure 16.2'!$A$4:$A$324</c:f>
              <c:numCache>
                <c:formatCode>General</c:formatCode>
                <c:ptCount val="321"/>
                <c:pt idx="0">
                  <c:v>1692</c:v>
                </c:pt>
                <c:pt idx="1">
                  <c:v>1693</c:v>
                </c:pt>
                <c:pt idx="2">
                  <c:v>1694</c:v>
                </c:pt>
                <c:pt idx="3">
                  <c:v>1695</c:v>
                </c:pt>
                <c:pt idx="4">
                  <c:v>1696</c:v>
                </c:pt>
                <c:pt idx="5">
                  <c:v>1697</c:v>
                </c:pt>
                <c:pt idx="6">
                  <c:v>1698</c:v>
                </c:pt>
                <c:pt idx="7">
                  <c:v>1699</c:v>
                </c:pt>
                <c:pt idx="8">
                  <c:v>1700</c:v>
                </c:pt>
                <c:pt idx="9">
                  <c:v>1701</c:v>
                </c:pt>
                <c:pt idx="10">
                  <c:v>1702</c:v>
                </c:pt>
                <c:pt idx="11">
                  <c:v>1703</c:v>
                </c:pt>
                <c:pt idx="12">
                  <c:v>1704</c:v>
                </c:pt>
                <c:pt idx="13">
                  <c:v>1705</c:v>
                </c:pt>
                <c:pt idx="14">
                  <c:v>1706</c:v>
                </c:pt>
                <c:pt idx="15">
                  <c:v>1707</c:v>
                </c:pt>
                <c:pt idx="16">
                  <c:v>1708</c:v>
                </c:pt>
                <c:pt idx="17">
                  <c:v>1709</c:v>
                </c:pt>
                <c:pt idx="18">
                  <c:v>1710</c:v>
                </c:pt>
                <c:pt idx="19">
                  <c:v>1711</c:v>
                </c:pt>
                <c:pt idx="20">
                  <c:v>1712</c:v>
                </c:pt>
                <c:pt idx="21">
                  <c:v>1713</c:v>
                </c:pt>
                <c:pt idx="22">
                  <c:v>1714</c:v>
                </c:pt>
                <c:pt idx="23">
                  <c:v>1715</c:v>
                </c:pt>
                <c:pt idx="24">
                  <c:v>1716</c:v>
                </c:pt>
                <c:pt idx="25">
                  <c:v>1717</c:v>
                </c:pt>
                <c:pt idx="26">
                  <c:v>1718</c:v>
                </c:pt>
                <c:pt idx="27">
                  <c:v>1719</c:v>
                </c:pt>
                <c:pt idx="28">
                  <c:v>1720</c:v>
                </c:pt>
                <c:pt idx="29">
                  <c:v>1721</c:v>
                </c:pt>
                <c:pt idx="30">
                  <c:v>1722</c:v>
                </c:pt>
                <c:pt idx="31">
                  <c:v>1723</c:v>
                </c:pt>
                <c:pt idx="32">
                  <c:v>1724</c:v>
                </c:pt>
                <c:pt idx="33">
                  <c:v>1725</c:v>
                </c:pt>
                <c:pt idx="34">
                  <c:v>1726</c:v>
                </c:pt>
                <c:pt idx="35">
                  <c:v>1727</c:v>
                </c:pt>
                <c:pt idx="36">
                  <c:v>1728</c:v>
                </c:pt>
                <c:pt idx="37">
                  <c:v>1729</c:v>
                </c:pt>
                <c:pt idx="38">
                  <c:v>1730</c:v>
                </c:pt>
                <c:pt idx="39">
                  <c:v>1731</c:v>
                </c:pt>
                <c:pt idx="40">
                  <c:v>1732</c:v>
                </c:pt>
                <c:pt idx="41">
                  <c:v>1733</c:v>
                </c:pt>
                <c:pt idx="42">
                  <c:v>1734</c:v>
                </c:pt>
                <c:pt idx="43">
                  <c:v>1735</c:v>
                </c:pt>
                <c:pt idx="44">
                  <c:v>1736</c:v>
                </c:pt>
                <c:pt idx="45">
                  <c:v>1737</c:v>
                </c:pt>
                <c:pt idx="46">
                  <c:v>1738</c:v>
                </c:pt>
                <c:pt idx="47">
                  <c:v>1739</c:v>
                </c:pt>
                <c:pt idx="48">
                  <c:v>1740</c:v>
                </c:pt>
                <c:pt idx="49">
                  <c:v>1741</c:v>
                </c:pt>
                <c:pt idx="50">
                  <c:v>1742</c:v>
                </c:pt>
                <c:pt idx="51">
                  <c:v>1743</c:v>
                </c:pt>
                <c:pt idx="52">
                  <c:v>1744</c:v>
                </c:pt>
                <c:pt idx="53">
                  <c:v>1745</c:v>
                </c:pt>
                <c:pt idx="54">
                  <c:v>1746</c:v>
                </c:pt>
                <c:pt idx="55">
                  <c:v>1747</c:v>
                </c:pt>
                <c:pt idx="56">
                  <c:v>1748</c:v>
                </c:pt>
                <c:pt idx="57">
                  <c:v>1749</c:v>
                </c:pt>
                <c:pt idx="58">
                  <c:v>1750</c:v>
                </c:pt>
                <c:pt idx="59">
                  <c:v>1751</c:v>
                </c:pt>
                <c:pt idx="60">
                  <c:v>1752</c:v>
                </c:pt>
                <c:pt idx="61">
                  <c:v>1753</c:v>
                </c:pt>
                <c:pt idx="62">
                  <c:v>1754</c:v>
                </c:pt>
                <c:pt idx="63">
                  <c:v>1755</c:v>
                </c:pt>
                <c:pt idx="64">
                  <c:v>1756</c:v>
                </c:pt>
                <c:pt idx="65">
                  <c:v>1757</c:v>
                </c:pt>
                <c:pt idx="66">
                  <c:v>1758</c:v>
                </c:pt>
                <c:pt idx="67">
                  <c:v>1759</c:v>
                </c:pt>
                <c:pt idx="68">
                  <c:v>1760</c:v>
                </c:pt>
                <c:pt idx="69">
                  <c:v>1761</c:v>
                </c:pt>
                <c:pt idx="70">
                  <c:v>1762</c:v>
                </c:pt>
                <c:pt idx="71">
                  <c:v>1763</c:v>
                </c:pt>
                <c:pt idx="72">
                  <c:v>1764</c:v>
                </c:pt>
                <c:pt idx="73">
                  <c:v>1765</c:v>
                </c:pt>
                <c:pt idx="74">
                  <c:v>1766</c:v>
                </c:pt>
                <c:pt idx="75">
                  <c:v>1767</c:v>
                </c:pt>
                <c:pt idx="76">
                  <c:v>1768</c:v>
                </c:pt>
                <c:pt idx="77">
                  <c:v>1769</c:v>
                </c:pt>
                <c:pt idx="78">
                  <c:v>1770</c:v>
                </c:pt>
                <c:pt idx="79">
                  <c:v>1771</c:v>
                </c:pt>
                <c:pt idx="80">
                  <c:v>1772</c:v>
                </c:pt>
                <c:pt idx="81">
                  <c:v>1773</c:v>
                </c:pt>
                <c:pt idx="82">
                  <c:v>1774</c:v>
                </c:pt>
                <c:pt idx="83">
                  <c:v>1775</c:v>
                </c:pt>
                <c:pt idx="84">
                  <c:v>1776</c:v>
                </c:pt>
                <c:pt idx="85">
                  <c:v>1777</c:v>
                </c:pt>
                <c:pt idx="86">
                  <c:v>1778</c:v>
                </c:pt>
                <c:pt idx="87">
                  <c:v>1779</c:v>
                </c:pt>
                <c:pt idx="88">
                  <c:v>1780</c:v>
                </c:pt>
                <c:pt idx="89">
                  <c:v>1781</c:v>
                </c:pt>
                <c:pt idx="90">
                  <c:v>1782</c:v>
                </c:pt>
                <c:pt idx="91">
                  <c:v>1783</c:v>
                </c:pt>
                <c:pt idx="92">
                  <c:v>1784</c:v>
                </c:pt>
                <c:pt idx="93">
                  <c:v>1785</c:v>
                </c:pt>
                <c:pt idx="94">
                  <c:v>1786</c:v>
                </c:pt>
                <c:pt idx="95">
                  <c:v>1787</c:v>
                </c:pt>
                <c:pt idx="96">
                  <c:v>1788</c:v>
                </c:pt>
                <c:pt idx="97">
                  <c:v>1789</c:v>
                </c:pt>
                <c:pt idx="98">
                  <c:v>1790</c:v>
                </c:pt>
                <c:pt idx="99">
                  <c:v>1791</c:v>
                </c:pt>
                <c:pt idx="100">
                  <c:v>1792</c:v>
                </c:pt>
                <c:pt idx="101">
                  <c:v>1793</c:v>
                </c:pt>
                <c:pt idx="102">
                  <c:v>1794</c:v>
                </c:pt>
                <c:pt idx="103">
                  <c:v>1795</c:v>
                </c:pt>
                <c:pt idx="104">
                  <c:v>1796</c:v>
                </c:pt>
                <c:pt idx="105">
                  <c:v>1797</c:v>
                </c:pt>
                <c:pt idx="106">
                  <c:v>1798</c:v>
                </c:pt>
                <c:pt idx="107">
                  <c:v>1799</c:v>
                </c:pt>
                <c:pt idx="108">
                  <c:v>1800</c:v>
                </c:pt>
                <c:pt idx="109">
                  <c:v>1801</c:v>
                </c:pt>
                <c:pt idx="110">
                  <c:v>1802</c:v>
                </c:pt>
                <c:pt idx="111">
                  <c:v>1803</c:v>
                </c:pt>
                <c:pt idx="112">
                  <c:v>1804</c:v>
                </c:pt>
                <c:pt idx="113">
                  <c:v>1805</c:v>
                </c:pt>
                <c:pt idx="114">
                  <c:v>1806</c:v>
                </c:pt>
                <c:pt idx="115">
                  <c:v>1807</c:v>
                </c:pt>
                <c:pt idx="116">
                  <c:v>1808</c:v>
                </c:pt>
                <c:pt idx="117">
                  <c:v>1809</c:v>
                </c:pt>
                <c:pt idx="118">
                  <c:v>1810</c:v>
                </c:pt>
                <c:pt idx="119">
                  <c:v>1811</c:v>
                </c:pt>
                <c:pt idx="120">
                  <c:v>1812</c:v>
                </c:pt>
                <c:pt idx="121">
                  <c:v>1813</c:v>
                </c:pt>
                <c:pt idx="122">
                  <c:v>1814</c:v>
                </c:pt>
                <c:pt idx="123">
                  <c:v>1815</c:v>
                </c:pt>
                <c:pt idx="124">
                  <c:v>1816</c:v>
                </c:pt>
                <c:pt idx="125">
                  <c:v>1817</c:v>
                </c:pt>
                <c:pt idx="126">
                  <c:v>1818</c:v>
                </c:pt>
                <c:pt idx="127">
                  <c:v>1819</c:v>
                </c:pt>
                <c:pt idx="128">
                  <c:v>1820</c:v>
                </c:pt>
                <c:pt idx="129">
                  <c:v>1821</c:v>
                </c:pt>
                <c:pt idx="130">
                  <c:v>1822</c:v>
                </c:pt>
                <c:pt idx="131">
                  <c:v>1823</c:v>
                </c:pt>
                <c:pt idx="132">
                  <c:v>1824</c:v>
                </c:pt>
                <c:pt idx="133">
                  <c:v>1825</c:v>
                </c:pt>
                <c:pt idx="134">
                  <c:v>1826</c:v>
                </c:pt>
                <c:pt idx="135">
                  <c:v>1827</c:v>
                </c:pt>
                <c:pt idx="136">
                  <c:v>1828</c:v>
                </c:pt>
                <c:pt idx="137">
                  <c:v>1829</c:v>
                </c:pt>
                <c:pt idx="138">
                  <c:v>1830</c:v>
                </c:pt>
                <c:pt idx="139">
                  <c:v>1831</c:v>
                </c:pt>
                <c:pt idx="140">
                  <c:v>1832</c:v>
                </c:pt>
                <c:pt idx="141">
                  <c:v>1833</c:v>
                </c:pt>
                <c:pt idx="142">
                  <c:v>1834</c:v>
                </c:pt>
                <c:pt idx="143">
                  <c:v>1835</c:v>
                </c:pt>
                <c:pt idx="144">
                  <c:v>1836</c:v>
                </c:pt>
                <c:pt idx="145">
                  <c:v>1837</c:v>
                </c:pt>
                <c:pt idx="146">
                  <c:v>1838</c:v>
                </c:pt>
                <c:pt idx="147">
                  <c:v>1839</c:v>
                </c:pt>
                <c:pt idx="148">
                  <c:v>1840</c:v>
                </c:pt>
                <c:pt idx="149">
                  <c:v>1841</c:v>
                </c:pt>
                <c:pt idx="150">
                  <c:v>1842</c:v>
                </c:pt>
                <c:pt idx="151">
                  <c:v>1843</c:v>
                </c:pt>
                <c:pt idx="152">
                  <c:v>1844</c:v>
                </c:pt>
                <c:pt idx="153">
                  <c:v>1845</c:v>
                </c:pt>
                <c:pt idx="154">
                  <c:v>1846</c:v>
                </c:pt>
                <c:pt idx="155">
                  <c:v>1847</c:v>
                </c:pt>
                <c:pt idx="156">
                  <c:v>1848</c:v>
                </c:pt>
                <c:pt idx="157">
                  <c:v>1849</c:v>
                </c:pt>
                <c:pt idx="158">
                  <c:v>1850</c:v>
                </c:pt>
                <c:pt idx="159">
                  <c:v>1851</c:v>
                </c:pt>
                <c:pt idx="160">
                  <c:v>1852</c:v>
                </c:pt>
                <c:pt idx="161">
                  <c:v>1853</c:v>
                </c:pt>
                <c:pt idx="162">
                  <c:v>1854</c:v>
                </c:pt>
                <c:pt idx="163">
                  <c:v>1855</c:v>
                </c:pt>
                <c:pt idx="164">
                  <c:v>1856</c:v>
                </c:pt>
                <c:pt idx="165">
                  <c:v>1857</c:v>
                </c:pt>
                <c:pt idx="166">
                  <c:v>1858</c:v>
                </c:pt>
                <c:pt idx="167">
                  <c:v>1859</c:v>
                </c:pt>
                <c:pt idx="168">
                  <c:v>1860</c:v>
                </c:pt>
                <c:pt idx="169">
                  <c:v>1861</c:v>
                </c:pt>
                <c:pt idx="170">
                  <c:v>1862</c:v>
                </c:pt>
                <c:pt idx="171">
                  <c:v>1863</c:v>
                </c:pt>
                <c:pt idx="172">
                  <c:v>1864</c:v>
                </c:pt>
                <c:pt idx="173">
                  <c:v>1865</c:v>
                </c:pt>
                <c:pt idx="174">
                  <c:v>1866</c:v>
                </c:pt>
                <c:pt idx="175">
                  <c:v>1867</c:v>
                </c:pt>
                <c:pt idx="176">
                  <c:v>1868</c:v>
                </c:pt>
                <c:pt idx="177">
                  <c:v>1869</c:v>
                </c:pt>
                <c:pt idx="178">
                  <c:v>1870</c:v>
                </c:pt>
                <c:pt idx="179">
                  <c:v>1871</c:v>
                </c:pt>
                <c:pt idx="180">
                  <c:v>1872</c:v>
                </c:pt>
                <c:pt idx="181">
                  <c:v>1873</c:v>
                </c:pt>
                <c:pt idx="182">
                  <c:v>1874</c:v>
                </c:pt>
                <c:pt idx="183">
                  <c:v>1875</c:v>
                </c:pt>
                <c:pt idx="184">
                  <c:v>1876</c:v>
                </c:pt>
                <c:pt idx="185">
                  <c:v>1877</c:v>
                </c:pt>
                <c:pt idx="186">
                  <c:v>1878</c:v>
                </c:pt>
                <c:pt idx="187">
                  <c:v>1879</c:v>
                </c:pt>
                <c:pt idx="188">
                  <c:v>1880</c:v>
                </c:pt>
                <c:pt idx="189" formatCode="0">
                  <c:v>1881</c:v>
                </c:pt>
                <c:pt idx="190" formatCode="0">
                  <c:v>1882</c:v>
                </c:pt>
                <c:pt idx="191" formatCode="0">
                  <c:v>1883</c:v>
                </c:pt>
                <c:pt idx="192" formatCode="0">
                  <c:v>1884</c:v>
                </c:pt>
                <c:pt idx="193" formatCode="0">
                  <c:v>1885</c:v>
                </c:pt>
                <c:pt idx="194" formatCode="0">
                  <c:v>1886</c:v>
                </c:pt>
                <c:pt idx="195" formatCode="0">
                  <c:v>1887</c:v>
                </c:pt>
                <c:pt idx="196" formatCode="0">
                  <c:v>1888</c:v>
                </c:pt>
                <c:pt idx="197" formatCode="0">
                  <c:v>1889</c:v>
                </c:pt>
                <c:pt idx="198" formatCode="0">
                  <c:v>1890</c:v>
                </c:pt>
                <c:pt idx="199" formatCode="0">
                  <c:v>1891</c:v>
                </c:pt>
                <c:pt idx="200" formatCode="0">
                  <c:v>1892</c:v>
                </c:pt>
                <c:pt idx="201" formatCode="0">
                  <c:v>1893</c:v>
                </c:pt>
                <c:pt idx="202" formatCode="0">
                  <c:v>1894</c:v>
                </c:pt>
                <c:pt idx="203" formatCode="0">
                  <c:v>1895</c:v>
                </c:pt>
                <c:pt idx="204" formatCode="0">
                  <c:v>1896</c:v>
                </c:pt>
                <c:pt idx="205" formatCode="0">
                  <c:v>1897</c:v>
                </c:pt>
                <c:pt idx="206" formatCode="0">
                  <c:v>1898</c:v>
                </c:pt>
                <c:pt idx="207" formatCode="0">
                  <c:v>1899</c:v>
                </c:pt>
                <c:pt idx="208" formatCode="0">
                  <c:v>1900</c:v>
                </c:pt>
                <c:pt idx="209" formatCode="0">
                  <c:v>1901</c:v>
                </c:pt>
                <c:pt idx="210" formatCode="0">
                  <c:v>1902</c:v>
                </c:pt>
                <c:pt idx="211" formatCode="0">
                  <c:v>1903</c:v>
                </c:pt>
                <c:pt idx="212" formatCode="0">
                  <c:v>1904</c:v>
                </c:pt>
                <c:pt idx="213" formatCode="0">
                  <c:v>1905</c:v>
                </c:pt>
                <c:pt idx="214" formatCode="0">
                  <c:v>1906</c:v>
                </c:pt>
                <c:pt idx="215" formatCode="0">
                  <c:v>1907</c:v>
                </c:pt>
                <c:pt idx="216" formatCode="0">
                  <c:v>1908</c:v>
                </c:pt>
                <c:pt idx="217" formatCode="0">
                  <c:v>1909</c:v>
                </c:pt>
                <c:pt idx="218" formatCode="0">
                  <c:v>1910</c:v>
                </c:pt>
                <c:pt idx="219" formatCode="0">
                  <c:v>1911</c:v>
                </c:pt>
                <c:pt idx="220" formatCode="0">
                  <c:v>1912</c:v>
                </c:pt>
                <c:pt idx="221" formatCode="0">
                  <c:v>1913</c:v>
                </c:pt>
                <c:pt idx="222" formatCode="0">
                  <c:v>1914</c:v>
                </c:pt>
                <c:pt idx="223" formatCode="0">
                  <c:v>1915</c:v>
                </c:pt>
                <c:pt idx="224" formatCode="0">
                  <c:v>1916</c:v>
                </c:pt>
                <c:pt idx="225" formatCode="0">
                  <c:v>1917</c:v>
                </c:pt>
                <c:pt idx="226" formatCode="0">
                  <c:v>1918</c:v>
                </c:pt>
                <c:pt idx="227" formatCode="0">
                  <c:v>1919</c:v>
                </c:pt>
                <c:pt idx="228" formatCode="0">
                  <c:v>1920</c:v>
                </c:pt>
                <c:pt idx="229" formatCode="0">
                  <c:v>1921</c:v>
                </c:pt>
                <c:pt idx="230" formatCode="0">
                  <c:v>1922</c:v>
                </c:pt>
                <c:pt idx="231" formatCode="0">
                  <c:v>1923</c:v>
                </c:pt>
                <c:pt idx="232" formatCode="0">
                  <c:v>1924</c:v>
                </c:pt>
                <c:pt idx="233" formatCode="0">
                  <c:v>1925</c:v>
                </c:pt>
                <c:pt idx="234" formatCode="0">
                  <c:v>1926</c:v>
                </c:pt>
                <c:pt idx="235" formatCode="0">
                  <c:v>1927</c:v>
                </c:pt>
                <c:pt idx="236" formatCode="0">
                  <c:v>1928</c:v>
                </c:pt>
                <c:pt idx="237" formatCode="0">
                  <c:v>1929</c:v>
                </c:pt>
                <c:pt idx="238" formatCode="0">
                  <c:v>1930</c:v>
                </c:pt>
                <c:pt idx="239" formatCode="0">
                  <c:v>1931</c:v>
                </c:pt>
                <c:pt idx="240" formatCode="0">
                  <c:v>1932</c:v>
                </c:pt>
                <c:pt idx="241" formatCode="0">
                  <c:v>1933</c:v>
                </c:pt>
                <c:pt idx="242" formatCode="0">
                  <c:v>1934</c:v>
                </c:pt>
                <c:pt idx="243" formatCode="0">
                  <c:v>1935</c:v>
                </c:pt>
                <c:pt idx="244" formatCode="0">
                  <c:v>1936</c:v>
                </c:pt>
                <c:pt idx="245" formatCode="0">
                  <c:v>1937</c:v>
                </c:pt>
                <c:pt idx="246" formatCode="0">
                  <c:v>1938</c:v>
                </c:pt>
                <c:pt idx="247" formatCode="0">
                  <c:v>1939</c:v>
                </c:pt>
                <c:pt idx="248" formatCode="0">
                  <c:v>1940</c:v>
                </c:pt>
                <c:pt idx="249" formatCode="0">
                  <c:v>1941</c:v>
                </c:pt>
                <c:pt idx="250" formatCode="0">
                  <c:v>1942</c:v>
                </c:pt>
                <c:pt idx="251" formatCode="0">
                  <c:v>1943</c:v>
                </c:pt>
                <c:pt idx="252" formatCode="0">
                  <c:v>1944</c:v>
                </c:pt>
                <c:pt idx="253" formatCode="0">
                  <c:v>1945</c:v>
                </c:pt>
                <c:pt idx="254" formatCode="0">
                  <c:v>1946</c:v>
                </c:pt>
                <c:pt idx="255" formatCode="0">
                  <c:v>1947</c:v>
                </c:pt>
                <c:pt idx="256" formatCode="0">
                  <c:v>1948</c:v>
                </c:pt>
                <c:pt idx="257" formatCode="0">
                  <c:v>1949</c:v>
                </c:pt>
                <c:pt idx="258" formatCode="0">
                  <c:v>1950</c:v>
                </c:pt>
                <c:pt idx="259" formatCode="0">
                  <c:v>1951</c:v>
                </c:pt>
                <c:pt idx="260" formatCode="0">
                  <c:v>1952</c:v>
                </c:pt>
                <c:pt idx="261" formatCode="0">
                  <c:v>1953</c:v>
                </c:pt>
                <c:pt idx="262" formatCode="0">
                  <c:v>1954</c:v>
                </c:pt>
                <c:pt idx="263" formatCode="0">
                  <c:v>1955</c:v>
                </c:pt>
                <c:pt idx="264" formatCode="0">
                  <c:v>1956</c:v>
                </c:pt>
                <c:pt idx="265" formatCode="0">
                  <c:v>1957</c:v>
                </c:pt>
                <c:pt idx="266" formatCode="0">
                  <c:v>1958</c:v>
                </c:pt>
                <c:pt idx="267" formatCode="0">
                  <c:v>1959</c:v>
                </c:pt>
                <c:pt idx="268" formatCode="0">
                  <c:v>1960</c:v>
                </c:pt>
                <c:pt idx="269" formatCode="0">
                  <c:v>1961</c:v>
                </c:pt>
                <c:pt idx="270" formatCode="0">
                  <c:v>1962</c:v>
                </c:pt>
                <c:pt idx="271" formatCode="0">
                  <c:v>1963</c:v>
                </c:pt>
                <c:pt idx="272" formatCode="0">
                  <c:v>1964</c:v>
                </c:pt>
                <c:pt idx="273" formatCode="0">
                  <c:v>1965</c:v>
                </c:pt>
                <c:pt idx="274" formatCode="0">
                  <c:v>1966</c:v>
                </c:pt>
                <c:pt idx="275" formatCode="0">
                  <c:v>1967</c:v>
                </c:pt>
                <c:pt idx="276" formatCode="0">
                  <c:v>1968</c:v>
                </c:pt>
                <c:pt idx="277" formatCode="0">
                  <c:v>1969</c:v>
                </c:pt>
                <c:pt idx="278">
                  <c:v>1970</c:v>
                </c:pt>
                <c:pt idx="279">
                  <c:v>1971</c:v>
                </c:pt>
                <c:pt idx="280">
                  <c:v>1972</c:v>
                </c:pt>
                <c:pt idx="281">
                  <c:v>1973</c:v>
                </c:pt>
                <c:pt idx="282">
                  <c:v>1974</c:v>
                </c:pt>
                <c:pt idx="283">
                  <c:v>1975</c:v>
                </c:pt>
                <c:pt idx="284">
                  <c:v>1976</c:v>
                </c:pt>
                <c:pt idx="285">
                  <c:v>1977</c:v>
                </c:pt>
                <c:pt idx="286">
                  <c:v>1978</c:v>
                </c:pt>
                <c:pt idx="287">
                  <c:v>1979</c:v>
                </c:pt>
                <c:pt idx="288">
                  <c:v>1980</c:v>
                </c:pt>
                <c:pt idx="289">
                  <c:v>1981</c:v>
                </c:pt>
                <c:pt idx="290">
                  <c:v>1982</c:v>
                </c:pt>
                <c:pt idx="291">
                  <c:v>1983</c:v>
                </c:pt>
                <c:pt idx="292">
                  <c:v>1984</c:v>
                </c:pt>
                <c:pt idx="293">
                  <c:v>1985</c:v>
                </c:pt>
                <c:pt idx="294">
                  <c:v>1986</c:v>
                </c:pt>
                <c:pt idx="295">
                  <c:v>1987</c:v>
                </c:pt>
                <c:pt idx="296">
                  <c:v>1988</c:v>
                </c:pt>
                <c:pt idx="297">
                  <c:v>1989</c:v>
                </c:pt>
                <c:pt idx="298">
                  <c:v>1990</c:v>
                </c:pt>
                <c:pt idx="299">
                  <c:v>1991</c:v>
                </c:pt>
                <c:pt idx="300">
                  <c:v>1992</c:v>
                </c:pt>
                <c:pt idx="301">
                  <c:v>1993</c:v>
                </c:pt>
                <c:pt idx="302">
                  <c:v>1994</c:v>
                </c:pt>
                <c:pt idx="303">
                  <c:v>1995</c:v>
                </c:pt>
                <c:pt idx="304">
                  <c:v>1996</c:v>
                </c:pt>
                <c:pt idx="305">
                  <c:v>1997</c:v>
                </c:pt>
                <c:pt idx="306">
                  <c:v>1998</c:v>
                </c:pt>
                <c:pt idx="307">
                  <c:v>1999</c:v>
                </c:pt>
                <c:pt idx="308">
                  <c:v>2000</c:v>
                </c:pt>
                <c:pt idx="309">
                  <c:v>2001</c:v>
                </c:pt>
                <c:pt idx="310">
                  <c:v>2002</c:v>
                </c:pt>
                <c:pt idx="311">
                  <c:v>2003</c:v>
                </c:pt>
                <c:pt idx="312">
                  <c:v>2004</c:v>
                </c:pt>
                <c:pt idx="313">
                  <c:v>2005</c:v>
                </c:pt>
                <c:pt idx="314">
                  <c:v>2006</c:v>
                </c:pt>
                <c:pt idx="315">
                  <c:v>2007</c:v>
                </c:pt>
                <c:pt idx="316">
                  <c:v>2008</c:v>
                </c:pt>
                <c:pt idx="317">
                  <c:v>2009</c:v>
                </c:pt>
                <c:pt idx="318">
                  <c:v>2010</c:v>
                </c:pt>
                <c:pt idx="319">
                  <c:v>2011</c:v>
                </c:pt>
                <c:pt idx="320">
                  <c:v>2012</c:v>
                </c:pt>
              </c:numCache>
            </c:numRef>
          </c:cat>
          <c:val>
            <c:numRef>
              <c:f>'Figure 16.2'!$B$4:$B$324</c:f>
              <c:numCache>
                <c:formatCode>0</c:formatCode>
                <c:ptCount val="321"/>
                <c:pt idx="0">
                  <c:v>5.6099999999999977</c:v>
                </c:pt>
                <c:pt idx="1">
                  <c:v>9.99</c:v>
                </c:pt>
                <c:pt idx="2">
                  <c:v>10.29</c:v>
                </c:pt>
                <c:pt idx="3">
                  <c:v>14.12</c:v>
                </c:pt>
                <c:pt idx="4">
                  <c:v>17.760000000000002</c:v>
                </c:pt>
                <c:pt idx="5">
                  <c:v>27.87</c:v>
                </c:pt>
                <c:pt idx="6">
                  <c:v>28.77</c:v>
                </c:pt>
                <c:pt idx="7">
                  <c:v>25.51</c:v>
                </c:pt>
                <c:pt idx="8">
                  <c:v>23.44</c:v>
                </c:pt>
                <c:pt idx="9">
                  <c:v>23.19</c:v>
                </c:pt>
                <c:pt idx="10">
                  <c:v>23.11</c:v>
                </c:pt>
                <c:pt idx="11">
                  <c:v>22.21</c:v>
                </c:pt>
                <c:pt idx="12">
                  <c:v>21.8</c:v>
                </c:pt>
                <c:pt idx="13">
                  <c:v>21.08</c:v>
                </c:pt>
                <c:pt idx="14">
                  <c:v>21</c:v>
                </c:pt>
                <c:pt idx="15">
                  <c:v>23.34</c:v>
                </c:pt>
                <c:pt idx="16">
                  <c:v>24.37</c:v>
                </c:pt>
                <c:pt idx="17">
                  <c:v>30.52</c:v>
                </c:pt>
                <c:pt idx="18">
                  <c:v>34.07</c:v>
                </c:pt>
                <c:pt idx="19">
                  <c:v>35.53</c:v>
                </c:pt>
                <c:pt idx="20">
                  <c:v>55.17</c:v>
                </c:pt>
                <c:pt idx="21">
                  <c:v>54.65</c:v>
                </c:pt>
                <c:pt idx="22">
                  <c:v>56.81</c:v>
                </c:pt>
                <c:pt idx="23">
                  <c:v>58.47</c:v>
                </c:pt>
                <c:pt idx="24">
                  <c:v>59.04</c:v>
                </c:pt>
                <c:pt idx="25">
                  <c:v>61.01</c:v>
                </c:pt>
                <c:pt idx="26">
                  <c:v>61.41</c:v>
                </c:pt>
                <c:pt idx="27">
                  <c:v>64.11</c:v>
                </c:pt>
                <c:pt idx="28">
                  <c:v>82.92</c:v>
                </c:pt>
                <c:pt idx="29">
                  <c:v>84</c:v>
                </c:pt>
                <c:pt idx="30">
                  <c:v>80.34</c:v>
                </c:pt>
                <c:pt idx="31">
                  <c:v>81.41</c:v>
                </c:pt>
                <c:pt idx="32">
                  <c:v>81.430000000000007</c:v>
                </c:pt>
                <c:pt idx="33">
                  <c:v>79.48</c:v>
                </c:pt>
                <c:pt idx="34">
                  <c:v>79.489999999999995</c:v>
                </c:pt>
                <c:pt idx="35">
                  <c:v>79.34</c:v>
                </c:pt>
                <c:pt idx="36">
                  <c:v>78.61</c:v>
                </c:pt>
                <c:pt idx="37">
                  <c:v>77.44</c:v>
                </c:pt>
                <c:pt idx="38">
                  <c:v>76.13</c:v>
                </c:pt>
                <c:pt idx="39">
                  <c:v>76.290000000000006</c:v>
                </c:pt>
                <c:pt idx="40">
                  <c:v>73.650000000000006</c:v>
                </c:pt>
                <c:pt idx="41">
                  <c:v>73.25</c:v>
                </c:pt>
                <c:pt idx="42">
                  <c:v>71.669999999999973</c:v>
                </c:pt>
                <c:pt idx="43">
                  <c:v>71.7</c:v>
                </c:pt>
                <c:pt idx="44">
                  <c:v>72.02</c:v>
                </c:pt>
                <c:pt idx="45">
                  <c:v>70.03</c:v>
                </c:pt>
                <c:pt idx="46">
                  <c:v>68.34</c:v>
                </c:pt>
                <c:pt idx="47">
                  <c:v>67.23</c:v>
                </c:pt>
                <c:pt idx="48">
                  <c:v>67.7</c:v>
                </c:pt>
                <c:pt idx="49">
                  <c:v>69.45</c:v>
                </c:pt>
                <c:pt idx="50">
                  <c:v>72.75</c:v>
                </c:pt>
                <c:pt idx="51">
                  <c:v>75.59</c:v>
                </c:pt>
                <c:pt idx="52">
                  <c:v>80.38</c:v>
                </c:pt>
                <c:pt idx="53">
                  <c:v>84.3</c:v>
                </c:pt>
                <c:pt idx="54">
                  <c:v>90.71</c:v>
                </c:pt>
                <c:pt idx="55">
                  <c:v>96.64</c:v>
                </c:pt>
                <c:pt idx="56">
                  <c:v>105.59</c:v>
                </c:pt>
                <c:pt idx="57">
                  <c:v>107.56</c:v>
                </c:pt>
                <c:pt idx="58">
                  <c:v>107.44</c:v>
                </c:pt>
                <c:pt idx="59">
                  <c:v>107.19</c:v>
                </c:pt>
                <c:pt idx="60">
                  <c:v>105.17</c:v>
                </c:pt>
                <c:pt idx="61">
                  <c:v>102.19</c:v>
                </c:pt>
                <c:pt idx="62">
                  <c:v>98.03</c:v>
                </c:pt>
                <c:pt idx="63">
                  <c:v>98.08</c:v>
                </c:pt>
                <c:pt idx="64">
                  <c:v>100.55</c:v>
                </c:pt>
                <c:pt idx="65">
                  <c:v>104.49</c:v>
                </c:pt>
                <c:pt idx="66">
                  <c:v>109.86</c:v>
                </c:pt>
                <c:pt idx="67">
                  <c:v>121.73</c:v>
                </c:pt>
                <c:pt idx="68">
                  <c:v>131.68</c:v>
                </c:pt>
                <c:pt idx="69">
                  <c:v>143.59</c:v>
                </c:pt>
                <c:pt idx="70">
                  <c:v>154.58000000000001</c:v>
                </c:pt>
                <c:pt idx="71">
                  <c:v>157.24</c:v>
                </c:pt>
                <c:pt idx="72">
                  <c:v>154.54</c:v>
                </c:pt>
                <c:pt idx="73">
                  <c:v>149.38999999999999</c:v>
                </c:pt>
                <c:pt idx="74">
                  <c:v>144.75</c:v>
                </c:pt>
                <c:pt idx="75">
                  <c:v>141.19999999999999</c:v>
                </c:pt>
                <c:pt idx="76">
                  <c:v>135.79</c:v>
                </c:pt>
                <c:pt idx="77">
                  <c:v>129.57</c:v>
                </c:pt>
                <c:pt idx="78">
                  <c:v>126.12</c:v>
                </c:pt>
                <c:pt idx="79">
                  <c:v>120.89</c:v>
                </c:pt>
                <c:pt idx="80">
                  <c:v>117.21</c:v>
                </c:pt>
                <c:pt idx="81">
                  <c:v>114</c:v>
                </c:pt>
                <c:pt idx="82">
                  <c:v>109.67</c:v>
                </c:pt>
                <c:pt idx="83">
                  <c:v>106.17</c:v>
                </c:pt>
                <c:pt idx="84">
                  <c:v>106.26</c:v>
                </c:pt>
                <c:pt idx="85">
                  <c:v>107.44</c:v>
                </c:pt>
                <c:pt idx="86">
                  <c:v>109.3</c:v>
                </c:pt>
                <c:pt idx="87">
                  <c:v>113.78</c:v>
                </c:pt>
                <c:pt idx="88">
                  <c:v>120.44</c:v>
                </c:pt>
                <c:pt idx="89">
                  <c:v>133.16999999999999</c:v>
                </c:pt>
                <c:pt idx="90">
                  <c:v>145.56</c:v>
                </c:pt>
                <c:pt idx="91">
                  <c:v>152.9</c:v>
                </c:pt>
                <c:pt idx="92">
                  <c:v>155.6</c:v>
                </c:pt>
                <c:pt idx="93">
                  <c:v>152.71</c:v>
                </c:pt>
                <c:pt idx="94">
                  <c:v>148.72999999999999</c:v>
                </c:pt>
                <c:pt idx="95">
                  <c:v>144.19</c:v>
                </c:pt>
                <c:pt idx="96">
                  <c:v>139.63</c:v>
                </c:pt>
                <c:pt idx="97">
                  <c:v>135.15</c:v>
                </c:pt>
                <c:pt idx="98">
                  <c:v>131.08000000000001</c:v>
                </c:pt>
                <c:pt idx="99">
                  <c:v>126.88</c:v>
                </c:pt>
                <c:pt idx="100">
                  <c:v>122.4</c:v>
                </c:pt>
                <c:pt idx="101">
                  <c:v>119.5</c:v>
                </c:pt>
                <c:pt idx="102">
                  <c:v>119.25</c:v>
                </c:pt>
                <c:pt idx="103">
                  <c:v>124.06</c:v>
                </c:pt>
                <c:pt idx="104">
                  <c:v>139.85</c:v>
                </c:pt>
                <c:pt idx="105">
                  <c:v>157.16</c:v>
                </c:pt>
                <c:pt idx="106">
                  <c:v>166.21</c:v>
                </c:pt>
                <c:pt idx="107">
                  <c:v>176.02</c:v>
                </c:pt>
                <c:pt idx="108">
                  <c:v>176.84</c:v>
                </c:pt>
                <c:pt idx="109">
                  <c:v>177.47</c:v>
                </c:pt>
                <c:pt idx="110">
                  <c:v>188.99</c:v>
                </c:pt>
                <c:pt idx="111">
                  <c:v>190.67</c:v>
                </c:pt>
                <c:pt idx="112">
                  <c:v>188.4</c:v>
                </c:pt>
                <c:pt idx="113">
                  <c:v>189.07</c:v>
                </c:pt>
                <c:pt idx="114">
                  <c:v>192.64</c:v>
                </c:pt>
                <c:pt idx="115">
                  <c:v>193.88</c:v>
                </c:pt>
                <c:pt idx="116">
                  <c:v>191.51</c:v>
                </c:pt>
                <c:pt idx="117">
                  <c:v>188.99</c:v>
                </c:pt>
                <c:pt idx="118">
                  <c:v>186.69</c:v>
                </c:pt>
                <c:pt idx="119">
                  <c:v>182.51</c:v>
                </c:pt>
                <c:pt idx="120">
                  <c:v>188.11</c:v>
                </c:pt>
                <c:pt idx="121">
                  <c:v>196.74</c:v>
                </c:pt>
                <c:pt idx="122">
                  <c:v>219.62</c:v>
                </c:pt>
                <c:pt idx="123">
                  <c:v>226.31</c:v>
                </c:pt>
                <c:pt idx="124">
                  <c:v>237.32</c:v>
                </c:pt>
                <c:pt idx="125">
                  <c:v>231.09</c:v>
                </c:pt>
                <c:pt idx="126">
                  <c:v>259.04000000000002</c:v>
                </c:pt>
                <c:pt idx="127">
                  <c:v>260.29000000000002</c:v>
                </c:pt>
                <c:pt idx="128">
                  <c:v>259.95</c:v>
                </c:pt>
                <c:pt idx="129">
                  <c:v>260.33999999999992</c:v>
                </c:pt>
                <c:pt idx="130">
                  <c:v>246.73</c:v>
                </c:pt>
                <c:pt idx="131">
                  <c:v>237.29</c:v>
                </c:pt>
                <c:pt idx="132">
                  <c:v>224.8</c:v>
                </c:pt>
                <c:pt idx="133">
                  <c:v>212.72</c:v>
                </c:pt>
                <c:pt idx="134">
                  <c:v>201.07</c:v>
                </c:pt>
                <c:pt idx="135">
                  <c:v>191.97</c:v>
                </c:pt>
                <c:pt idx="136">
                  <c:v>182.7</c:v>
                </c:pt>
                <c:pt idx="137">
                  <c:v>173.55</c:v>
                </c:pt>
                <c:pt idx="138">
                  <c:v>181.57415832575069</c:v>
                </c:pt>
                <c:pt idx="139">
                  <c:v>177.91355510296441</c:v>
                </c:pt>
                <c:pt idx="140">
                  <c:v>187.2940052543579</c:v>
                </c:pt>
                <c:pt idx="141">
                  <c:v>190.04854368932041</c:v>
                </c:pt>
                <c:pt idx="142">
                  <c:v>177.4875056792367</c:v>
                </c:pt>
                <c:pt idx="143">
                  <c:v>164.5222929936306</c:v>
                </c:pt>
                <c:pt idx="144">
                  <c:v>155.71315996847909</c:v>
                </c:pt>
                <c:pt idx="145">
                  <c:v>163.34159438248659</c:v>
                </c:pt>
                <c:pt idx="146">
                  <c:v>151.8575553416747</c:v>
                </c:pt>
                <c:pt idx="147">
                  <c:v>143.46559883509281</c:v>
                </c:pt>
                <c:pt idx="148">
                  <c:v>154.67738772308289</c:v>
                </c:pt>
                <c:pt idx="149">
                  <c:v>164.18034489923119</c:v>
                </c:pt>
                <c:pt idx="150">
                  <c:v>172.8499891138689</c:v>
                </c:pt>
                <c:pt idx="151">
                  <c:v>172.98888162197511</c:v>
                </c:pt>
                <c:pt idx="152">
                  <c:v>157.0468472030046</c:v>
                </c:pt>
                <c:pt idx="153">
                  <c:v>147.1223691562675</c:v>
                </c:pt>
                <c:pt idx="154">
                  <c:v>135.7007412515083</c:v>
                </c:pt>
                <c:pt idx="155">
                  <c:v>130.08614976805831</c:v>
                </c:pt>
                <c:pt idx="156">
                  <c:v>136.74314300500259</c:v>
                </c:pt>
                <c:pt idx="157">
                  <c:v>135.15399013101921</c:v>
                </c:pt>
                <c:pt idx="158">
                  <c:v>148.5120718697361</c:v>
                </c:pt>
                <c:pt idx="159">
                  <c:v>139.7451778446293</c:v>
                </c:pt>
                <c:pt idx="160">
                  <c:v>137.36013986014001</c:v>
                </c:pt>
                <c:pt idx="161">
                  <c:v>131.6531812423971</c:v>
                </c:pt>
                <c:pt idx="162">
                  <c:v>125.0952517920289</c:v>
                </c:pt>
                <c:pt idx="163">
                  <c:v>120.8983766047899</c:v>
                </c:pt>
                <c:pt idx="164">
                  <c:v>120.03689709727369</c:v>
                </c:pt>
                <c:pt idx="165">
                  <c:v>121.57810350344729</c:v>
                </c:pt>
                <c:pt idx="166">
                  <c:v>125.0389397865255</c:v>
                </c:pt>
                <c:pt idx="167">
                  <c:v>117.5837681618797</c:v>
                </c:pt>
                <c:pt idx="168">
                  <c:v>115.5003550154476</c:v>
                </c:pt>
                <c:pt idx="169">
                  <c:v>108.4740564534911</c:v>
                </c:pt>
                <c:pt idx="170">
                  <c:v>106.61974976198771</c:v>
                </c:pt>
                <c:pt idx="171">
                  <c:v>100.90776575813901</c:v>
                </c:pt>
                <c:pt idx="172">
                  <c:v>95.230712589532033</c:v>
                </c:pt>
                <c:pt idx="173">
                  <c:v>91.060027261659002</c:v>
                </c:pt>
                <c:pt idx="174">
                  <c:v>86.9486709455024</c:v>
                </c:pt>
                <c:pt idx="175">
                  <c:v>87.671635316713704</c:v>
                </c:pt>
                <c:pt idx="176">
                  <c:v>84.57809973511894</c:v>
                </c:pt>
                <c:pt idx="177">
                  <c:v>83.122158212582349</c:v>
                </c:pt>
                <c:pt idx="178">
                  <c:v>77.353046225782776</c:v>
                </c:pt>
                <c:pt idx="179">
                  <c:v>71.710374920629647</c:v>
                </c:pt>
                <c:pt idx="180">
                  <c:v>67.409311347550116</c:v>
                </c:pt>
                <c:pt idx="181">
                  <c:v>61.840143485071053</c:v>
                </c:pt>
                <c:pt idx="182">
                  <c:v>63.081062293847992</c:v>
                </c:pt>
                <c:pt idx="183">
                  <c:v>63.654342948817721</c:v>
                </c:pt>
                <c:pt idx="184">
                  <c:v>65.433534401637502</c:v>
                </c:pt>
                <c:pt idx="185">
                  <c:v>65.806034319909216</c:v>
                </c:pt>
                <c:pt idx="186">
                  <c:v>67.460659694499498</c:v>
                </c:pt>
                <c:pt idx="187">
                  <c:v>70.279511865870177</c:v>
                </c:pt>
                <c:pt idx="188">
                  <c:v>65.40119149448563</c:v>
                </c:pt>
                <c:pt idx="189">
                  <c:v>64.360494720526702</c:v>
                </c:pt>
                <c:pt idx="190">
                  <c:v>61.546980085321799</c:v>
                </c:pt>
                <c:pt idx="191">
                  <c:v>61.496219689375131</c:v>
                </c:pt>
                <c:pt idx="192">
                  <c:v>56.050815059702558</c:v>
                </c:pt>
                <c:pt idx="193">
                  <c:v>57.786040590110048</c:v>
                </c:pt>
                <c:pt idx="194">
                  <c:v>57.482302925047811</c:v>
                </c:pt>
                <c:pt idx="195">
                  <c:v>55.430352373749599</c:v>
                </c:pt>
                <c:pt idx="196">
                  <c:v>51.319313247560011</c:v>
                </c:pt>
                <c:pt idx="197">
                  <c:v>47.148177800459202</c:v>
                </c:pt>
                <c:pt idx="198">
                  <c:v>45.903151594613973</c:v>
                </c:pt>
                <c:pt idx="199">
                  <c:v>46.432919299445757</c:v>
                </c:pt>
                <c:pt idx="200">
                  <c:v>47.474909051463612</c:v>
                </c:pt>
                <c:pt idx="201">
                  <c:v>47.389171138441732</c:v>
                </c:pt>
                <c:pt idx="202">
                  <c:v>44.115567715826543</c:v>
                </c:pt>
                <c:pt idx="203">
                  <c:v>43.110468771312362</c:v>
                </c:pt>
                <c:pt idx="204">
                  <c:v>41.102848176466303</c:v>
                </c:pt>
                <c:pt idx="205">
                  <c:v>40.378624248468313</c:v>
                </c:pt>
                <c:pt idx="206">
                  <c:v>37.770977139492153</c:v>
                </c:pt>
                <c:pt idx="207">
                  <c:v>35.088183840775997</c:v>
                </c:pt>
                <c:pt idx="208">
                  <c:v>32.440248305845543</c:v>
                </c:pt>
                <c:pt idx="209">
                  <c:v>35.79512050763762</c:v>
                </c:pt>
                <c:pt idx="210">
                  <c:v>38.968448329485398</c:v>
                </c:pt>
                <c:pt idx="211">
                  <c:v>41.195841340197667</c:v>
                </c:pt>
                <c:pt idx="212">
                  <c:v>40.713666333370433</c:v>
                </c:pt>
                <c:pt idx="213">
                  <c:v>39.034847029233688</c:v>
                </c:pt>
                <c:pt idx="214">
                  <c:v>37.405012538980152</c:v>
                </c:pt>
                <c:pt idx="215">
                  <c:v>35.332448483191968</c:v>
                </c:pt>
                <c:pt idx="216">
                  <c:v>35.676566288159442</c:v>
                </c:pt>
                <c:pt idx="217">
                  <c:v>34.877488440649209</c:v>
                </c:pt>
                <c:pt idx="218">
                  <c:v>34.513351290005431</c:v>
                </c:pt>
                <c:pt idx="219">
                  <c:v>31.614355777229239</c:v>
                </c:pt>
                <c:pt idx="220">
                  <c:v>29.792233287433579</c:v>
                </c:pt>
                <c:pt idx="221">
                  <c:v>27.898613339665911</c:v>
                </c:pt>
                <c:pt idx="222">
                  <c:v>27.271152705796212</c:v>
                </c:pt>
                <c:pt idx="223">
                  <c:v>39.282606547479261</c:v>
                </c:pt>
                <c:pt idx="224">
                  <c:v>65.584913322650806</c:v>
                </c:pt>
                <c:pt idx="225">
                  <c:v>97.8458154958671</c:v>
                </c:pt>
                <c:pt idx="226">
                  <c:v>119.099185790666</c:v>
                </c:pt>
                <c:pt idx="227">
                  <c:v>142.76615389660489</c:v>
                </c:pt>
                <c:pt idx="228">
                  <c:v>137.79383523579821</c:v>
                </c:pt>
                <c:pt idx="229">
                  <c:v>158.409787158857</c:v>
                </c:pt>
                <c:pt idx="230">
                  <c:v>183.4822993612444</c:v>
                </c:pt>
                <c:pt idx="231">
                  <c:v>195.54359963650771</c:v>
                </c:pt>
                <c:pt idx="232">
                  <c:v>188.8068413375436</c:v>
                </c:pt>
                <c:pt idx="233">
                  <c:v>176.9746416926067</c:v>
                </c:pt>
                <c:pt idx="234">
                  <c:v>187.1248449527794</c:v>
                </c:pt>
                <c:pt idx="235">
                  <c:v>177.45223481850451</c:v>
                </c:pt>
                <c:pt idx="236">
                  <c:v>175.78038946468871</c:v>
                </c:pt>
                <c:pt idx="237">
                  <c:v>170.5239257227345</c:v>
                </c:pt>
                <c:pt idx="238">
                  <c:v>170.99699341421459</c:v>
                </c:pt>
                <c:pt idx="239">
                  <c:v>184.82607514754861</c:v>
                </c:pt>
                <c:pt idx="240">
                  <c:v>190.1474463895677</c:v>
                </c:pt>
                <c:pt idx="241">
                  <c:v>193.96630971408911</c:v>
                </c:pt>
                <c:pt idx="242">
                  <c:v>186.63542014932131</c:v>
                </c:pt>
                <c:pt idx="243">
                  <c:v>178.0880983799712</c:v>
                </c:pt>
                <c:pt idx="244">
                  <c:v>170.19473687834181</c:v>
                </c:pt>
                <c:pt idx="245">
                  <c:v>158.69138808482961</c:v>
                </c:pt>
                <c:pt idx="246">
                  <c:v>155.08120616560711</c:v>
                </c:pt>
                <c:pt idx="247">
                  <c:v>149.6840812515303</c:v>
                </c:pt>
                <c:pt idx="248">
                  <c:v>121.0586047695152</c:v>
                </c:pt>
                <c:pt idx="249">
                  <c:v>133.68726351728321</c:v>
                </c:pt>
                <c:pt idx="250">
                  <c:v>153.20391748709969</c:v>
                </c:pt>
                <c:pt idx="251">
                  <c:v>173.9924376209201</c:v>
                </c:pt>
                <c:pt idx="252">
                  <c:v>200.63461117802191</c:v>
                </c:pt>
                <c:pt idx="253">
                  <c:v>234.68643409204321</c:v>
                </c:pt>
                <c:pt idx="254">
                  <c:v>269.79759688585318</c:v>
                </c:pt>
                <c:pt idx="255">
                  <c:v>264.1249199995674</c:v>
                </c:pt>
                <c:pt idx="256">
                  <c:v>239.57339320797081</c:v>
                </c:pt>
                <c:pt idx="257">
                  <c:v>220.27320490367771</c:v>
                </c:pt>
                <c:pt idx="258">
                  <c:v>216.9181596433678</c:v>
                </c:pt>
                <c:pt idx="259">
                  <c:v>196.76260631834751</c:v>
                </c:pt>
                <c:pt idx="260">
                  <c:v>180.85820113215459</c:v>
                </c:pt>
                <c:pt idx="261">
                  <c:v>169.7574809309603</c:v>
                </c:pt>
                <c:pt idx="262">
                  <c:v>163.22562810983479</c:v>
                </c:pt>
                <c:pt idx="263">
                  <c:v>154.18590000572709</c:v>
                </c:pt>
                <c:pt idx="264">
                  <c:v>143.75884261475451</c:v>
                </c:pt>
                <c:pt idx="265">
                  <c:v>135.734539969834</c:v>
                </c:pt>
                <c:pt idx="266">
                  <c:v>131.12764932562621</c:v>
                </c:pt>
                <c:pt idx="267">
                  <c:v>124.8704143091805</c:v>
                </c:pt>
                <c:pt idx="268">
                  <c:v>117.9443546328597</c:v>
                </c:pt>
                <c:pt idx="269">
                  <c:v>113.751661363728</c:v>
                </c:pt>
                <c:pt idx="270">
                  <c:v>110.5212630604927</c:v>
                </c:pt>
                <c:pt idx="271">
                  <c:v>108.5543308232384</c:v>
                </c:pt>
                <c:pt idx="272">
                  <c:v>101.08108108108109</c:v>
                </c:pt>
                <c:pt idx="273">
                  <c:v>94.606154802610988</c:v>
                </c:pt>
                <c:pt idx="274">
                  <c:v>91.949294286804204</c:v>
                </c:pt>
                <c:pt idx="275">
                  <c:v>89.147850811172432</c:v>
                </c:pt>
                <c:pt idx="276">
                  <c:v>88.548341146305447</c:v>
                </c:pt>
                <c:pt idx="277">
                  <c:v>82.83739639200374</c:v>
                </c:pt>
                <c:pt idx="278">
                  <c:v>73.235391803024356</c:v>
                </c:pt>
                <c:pt idx="279">
                  <c:v>65.554509988433423</c:v>
                </c:pt>
                <c:pt idx="280">
                  <c:v>62.041618336997729</c:v>
                </c:pt>
                <c:pt idx="281">
                  <c:v>54.56218471233931</c:v>
                </c:pt>
                <c:pt idx="282">
                  <c:v>51.601440421837793</c:v>
                </c:pt>
                <c:pt idx="283">
                  <c:v>46.677779697711998</c:v>
                </c:pt>
                <c:pt idx="284">
                  <c:v>48.884433921504247</c:v>
                </c:pt>
                <c:pt idx="285">
                  <c:v>50.458639781836119</c:v>
                </c:pt>
                <c:pt idx="286">
                  <c:v>51.626111676186007</c:v>
                </c:pt>
                <c:pt idx="287">
                  <c:v>48.739783353808711</c:v>
                </c:pt>
                <c:pt idx="288">
                  <c:v>46.157794824112813</c:v>
                </c:pt>
                <c:pt idx="289">
                  <c:v>49.968834682356899</c:v>
                </c:pt>
                <c:pt idx="290">
                  <c:v>48.159688888165711</c:v>
                </c:pt>
                <c:pt idx="291">
                  <c:v>47.348103514641871</c:v>
                </c:pt>
                <c:pt idx="292">
                  <c:v>49.2598134192</c:v>
                </c:pt>
                <c:pt idx="293">
                  <c:v>49.505970953472932</c:v>
                </c:pt>
                <c:pt idx="294">
                  <c:v>50.294074487130572</c:v>
                </c:pt>
                <c:pt idx="295">
                  <c:v>49.572608528620819</c:v>
                </c:pt>
                <c:pt idx="296">
                  <c:v>47.169315455996333</c:v>
                </c:pt>
                <c:pt idx="297">
                  <c:v>42.800839010973498</c:v>
                </c:pt>
                <c:pt idx="298">
                  <c:v>38.406684305141539</c:v>
                </c:pt>
                <c:pt idx="299">
                  <c:v>38.017714690184221</c:v>
                </c:pt>
                <c:pt idx="300">
                  <c:v>39.54907655164908</c:v>
                </c:pt>
                <c:pt idx="301">
                  <c:v>43.451855624430962</c:v>
                </c:pt>
                <c:pt idx="302">
                  <c:v>50.65655866334339</c:v>
                </c:pt>
                <c:pt idx="303">
                  <c:v>54.633709452795387</c:v>
                </c:pt>
                <c:pt idx="304">
                  <c:v>57.157991331971459</c:v>
                </c:pt>
                <c:pt idx="305">
                  <c:v>57.897966049348568</c:v>
                </c:pt>
                <c:pt idx="306">
                  <c:v>54.649110687649731</c:v>
                </c:pt>
                <c:pt idx="307">
                  <c:v>52.027569394206637</c:v>
                </c:pt>
                <c:pt idx="308">
                  <c:v>50.348480328636192</c:v>
                </c:pt>
                <c:pt idx="309">
                  <c:v>48.463826459457323</c:v>
                </c:pt>
                <c:pt idx="310">
                  <c:v>47.381796451500989</c:v>
                </c:pt>
                <c:pt idx="311">
                  <c:v>46.895345797818159</c:v>
                </c:pt>
                <c:pt idx="312">
                  <c:v>47.156182772240342</c:v>
                </c:pt>
                <c:pt idx="313">
                  <c:v>41.749514193537777</c:v>
                </c:pt>
                <c:pt idx="314">
                  <c:v>42.760375640152581</c:v>
                </c:pt>
                <c:pt idx="315">
                  <c:v>43.745767353064537</c:v>
                </c:pt>
                <c:pt idx="316">
                  <c:v>51.907706197377642</c:v>
                </c:pt>
                <c:pt idx="317">
                  <c:v>67.085967634170316</c:v>
                </c:pt>
                <c:pt idx="318">
                  <c:v>78.467974542529475</c:v>
                </c:pt>
                <c:pt idx="319">
                  <c:v>84.293760902366202</c:v>
                </c:pt>
                <c:pt idx="320">
                  <c:v>88.805213974855732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311056"/>
        <c:axId val="1044315952"/>
      </c:areaChart>
      <c:catAx>
        <c:axId val="1044311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15952"/>
        <c:crosses val="autoZero"/>
        <c:auto val="1"/>
        <c:lblAlgn val="ctr"/>
        <c:lblOffset val="100"/>
        <c:tickLblSkip val="20"/>
        <c:tickMarkSkip val="10"/>
        <c:noMultiLvlLbl val="0"/>
      </c:catAx>
      <c:valAx>
        <c:axId val="104431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Percent of GDP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110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3"/>
          <c:order val="0"/>
          <c:tx>
            <c:strRef>
              <c:f>'Figure 16.1'!$A$5</c:f>
              <c:strCache>
                <c:ptCount val="1"/>
                <c:pt idx="0">
                  <c:v>United Kingdom      </c:v>
                </c:pt>
              </c:strCache>
            </c:strRef>
          </c:tx>
          <c:spPr>
            <a:ln w="381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16.1'!$B$1:$ED$1</c:f>
              <c:numCache>
                <c:formatCode>0</c:formatCode>
                <c:ptCount val="133"/>
                <c:pt idx="0" formatCode="General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 formatCode="General">
                  <c:v>1970</c:v>
                </c:pt>
                <c:pt idx="91" formatCode="General">
                  <c:v>1971</c:v>
                </c:pt>
                <c:pt idx="92" formatCode="General">
                  <c:v>1972</c:v>
                </c:pt>
                <c:pt idx="93" formatCode="General">
                  <c:v>1973</c:v>
                </c:pt>
                <c:pt idx="94" formatCode="General">
                  <c:v>1974</c:v>
                </c:pt>
                <c:pt idx="95" formatCode="General">
                  <c:v>1975</c:v>
                </c:pt>
                <c:pt idx="96" formatCode="General">
                  <c:v>1976</c:v>
                </c:pt>
                <c:pt idx="97" formatCode="General">
                  <c:v>1977</c:v>
                </c:pt>
                <c:pt idx="98" formatCode="General">
                  <c:v>1978</c:v>
                </c:pt>
                <c:pt idx="99" formatCode="General">
                  <c:v>1979</c:v>
                </c:pt>
                <c:pt idx="100" formatCode="General">
                  <c:v>1980</c:v>
                </c:pt>
                <c:pt idx="101" formatCode="General">
                  <c:v>1981</c:v>
                </c:pt>
                <c:pt idx="102" formatCode="General">
                  <c:v>1982</c:v>
                </c:pt>
                <c:pt idx="103" formatCode="General">
                  <c:v>1983</c:v>
                </c:pt>
                <c:pt idx="104" formatCode="General">
                  <c:v>1984</c:v>
                </c:pt>
                <c:pt idx="105" formatCode="General">
                  <c:v>1985</c:v>
                </c:pt>
                <c:pt idx="106" formatCode="General">
                  <c:v>1986</c:v>
                </c:pt>
                <c:pt idx="107" formatCode="General">
                  <c:v>1987</c:v>
                </c:pt>
                <c:pt idx="108" formatCode="General">
                  <c:v>1988</c:v>
                </c:pt>
                <c:pt idx="109" formatCode="General">
                  <c:v>1989</c:v>
                </c:pt>
                <c:pt idx="110" formatCode="General">
                  <c:v>1990</c:v>
                </c:pt>
                <c:pt idx="111" formatCode="General">
                  <c:v>1991</c:v>
                </c:pt>
                <c:pt idx="112" formatCode="General">
                  <c:v>1992</c:v>
                </c:pt>
                <c:pt idx="113" formatCode="General">
                  <c:v>1993</c:v>
                </c:pt>
                <c:pt idx="114" formatCode="General">
                  <c:v>1994</c:v>
                </c:pt>
                <c:pt idx="115" formatCode="General">
                  <c:v>1995</c:v>
                </c:pt>
                <c:pt idx="116" formatCode="General">
                  <c:v>1996</c:v>
                </c:pt>
                <c:pt idx="117" formatCode="General">
                  <c:v>1997</c:v>
                </c:pt>
                <c:pt idx="118" formatCode="General">
                  <c:v>1998</c:v>
                </c:pt>
                <c:pt idx="119" formatCode="General">
                  <c:v>1999</c:v>
                </c:pt>
                <c:pt idx="120" formatCode="General">
                  <c:v>2000</c:v>
                </c:pt>
                <c:pt idx="121" formatCode="General">
                  <c:v>2001</c:v>
                </c:pt>
                <c:pt idx="122" formatCode="General">
                  <c:v>2002</c:v>
                </c:pt>
                <c:pt idx="123" formatCode="General">
                  <c:v>2003</c:v>
                </c:pt>
                <c:pt idx="124" formatCode="General">
                  <c:v>2004</c:v>
                </c:pt>
                <c:pt idx="125" formatCode="General">
                  <c:v>2005</c:v>
                </c:pt>
                <c:pt idx="126" formatCode="General">
                  <c:v>2006</c:v>
                </c:pt>
                <c:pt idx="127" formatCode="General">
                  <c:v>2007</c:v>
                </c:pt>
                <c:pt idx="128" formatCode="General">
                  <c:v>2008</c:v>
                </c:pt>
                <c:pt idx="129" formatCode="General">
                  <c:v>2009</c:v>
                </c:pt>
                <c:pt idx="130" formatCode="General">
                  <c:v>2010</c:v>
                </c:pt>
                <c:pt idx="131" formatCode="General">
                  <c:v>2011</c:v>
                </c:pt>
                <c:pt idx="132" formatCode="General">
                  <c:v>2012</c:v>
                </c:pt>
              </c:numCache>
            </c:numRef>
          </c:cat>
          <c:val>
            <c:numRef>
              <c:f>'Figure 16.1'!$B$5:$ED$5</c:f>
              <c:numCache>
                <c:formatCode>0.0</c:formatCode>
                <c:ptCount val="133"/>
                <c:pt idx="0">
                  <c:v>65.40119149448563</c:v>
                </c:pt>
                <c:pt idx="1">
                  <c:v>64.360494720526702</c:v>
                </c:pt>
                <c:pt idx="2">
                  <c:v>61.546980085321799</c:v>
                </c:pt>
                <c:pt idx="3">
                  <c:v>61.496219689375131</c:v>
                </c:pt>
                <c:pt idx="4">
                  <c:v>56.050815059702558</c:v>
                </c:pt>
                <c:pt idx="5">
                  <c:v>57.786040590110048</c:v>
                </c:pt>
                <c:pt idx="6">
                  <c:v>57.482302925047811</c:v>
                </c:pt>
                <c:pt idx="7">
                  <c:v>55.430352373749599</c:v>
                </c:pt>
                <c:pt idx="8">
                  <c:v>51.319313247560011</c:v>
                </c:pt>
                <c:pt idx="9">
                  <c:v>47.148177800459202</c:v>
                </c:pt>
                <c:pt idx="10">
                  <c:v>45.903151594613973</c:v>
                </c:pt>
                <c:pt idx="11">
                  <c:v>46.432919299445757</c:v>
                </c:pt>
                <c:pt idx="12">
                  <c:v>47.474909051463612</c:v>
                </c:pt>
                <c:pt idx="13">
                  <c:v>47.389171138441732</c:v>
                </c:pt>
                <c:pt idx="14">
                  <c:v>44.115567715826543</c:v>
                </c:pt>
                <c:pt idx="15">
                  <c:v>43.110468771312362</c:v>
                </c:pt>
                <c:pt idx="16">
                  <c:v>41.102848176466303</c:v>
                </c:pt>
                <c:pt idx="17">
                  <c:v>40.378624248468313</c:v>
                </c:pt>
                <c:pt idx="18">
                  <c:v>37.770977139492153</c:v>
                </c:pt>
                <c:pt idx="19">
                  <c:v>35.088183840775997</c:v>
                </c:pt>
                <c:pt idx="20">
                  <c:v>32.440248305845543</c:v>
                </c:pt>
                <c:pt idx="21">
                  <c:v>35.79512050763762</c:v>
                </c:pt>
                <c:pt idx="22">
                  <c:v>38.968448329485398</c:v>
                </c:pt>
                <c:pt idx="23">
                  <c:v>41.195841340197667</c:v>
                </c:pt>
                <c:pt idx="24">
                  <c:v>40.713666333370433</c:v>
                </c:pt>
                <c:pt idx="25">
                  <c:v>39.034847029233688</c:v>
                </c:pt>
                <c:pt idx="26">
                  <c:v>37.405012538980152</c:v>
                </c:pt>
                <c:pt idx="27">
                  <c:v>35.332448483191968</c:v>
                </c:pt>
                <c:pt idx="28">
                  <c:v>35.676566288159442</c:v>
                </c:pt>
                <c:pt idx="29">
                  <c:v>34.877488440649209</c:v>
                </c:pt>
                <c:pt idx="30">
                  <c:v>34.513351290005431</c:v>
                </c:pt>
                <c:pt idx="31">
                  <c:v>31.614355777229239</c:v>
                </c:pt>
                <c:pt idx="32">
                  <c:v>29.792233287433579</c:v>
                </c:pt>
                <c:pt idx="33">
                  <c:v>27.898613339665911</c:v>
                </c:pt>
                <c:pt idx="34">
                  <c:v>27.271152705796212</c:v>
                </c:pt>
                <c:pt idx="35">
                  <c:v>39.282606547479261</c:v>
                </c:pt>
                <c:pt idx="36">
                  <c:v>65.584913322650806</c:v>
                </c:pt>
                <c:pt idx="37">
                  <c:v>97.8458154958671</c:v>
                </c:pt>
                <c:pt idx="38">
                  <c:v>119.099185790666</c:v>
                </c:pt>
                <c:pt idx="39">
                  <c:v>142.76615389660489</c:v>
                </c:pt>
                <c:pt idx="40">
                  <c:v>137.79383523579821</c:v>
                </c:pt>
                <c:pt idx="41">
                  <c:v>158.409787158857</c:v>
                </c:pt>
                <c:pt idx="42">
                  <c:v>183.4822993612444</c:v>
                </c:pt>
                <c:pt idx="43">
                  <c:v>195.54359963650771</c:v>
                </c:pt>
                <c:pt idx="44">
                  <c:v>188.8068413375436</c:v>
                </c:pt>
                <c:pt idx="45">
                  <c:v>176.9746416926067</c:v>
                </c:pt>
                <c:pt idx="46">
                  <c:v>187.1248449527794</c:v>
                </c:pt>
                <c:pt idx="47">
                  <c:v>177.45223481850451</c:v>
                </c:pt>
                <c:pt idx="48">
                  <c:v>175.78038946468871</c:v>
                </c:pt>
                <c:pt idx="49">
                  <c:v>170.5239257227345</c:v>
                </c:pt>
                <c:pt idx="50">
                  <c:v>170.99699341421459</c:v>
                </c:pt>
                <c:pt idx="51">
                  <c:v>184.82607514754861</c:v>
                </c:pt>
                <c:pt idx="52">
                  <c:v>190.1474463895677</c:v>
                </c:pt>
                <c:pt idx="53">
                  <c:v>193.96630971408911</c:v>
                </c:pt>
                <c:pt idx="54">
                  <c:v>186.63542014932131</c:v>
                </c:pt>
                <c:pt idx="55">
                  <c:v>178.0880983799712</c:v>
                </c:pt>
                <c:pt idx="56">
                  <c:v>170.19473687834181</c:v>
                </c:pt>
                <c:pt idx="57">
                  <c:v>158.69138808482961</c:v>
                </c:pt>
                <c:pt idx="58">
                  <c:v>155.08120616560711</c:v>
                </c:pt>
                <c:pt idx="59">
                  <c:v>149.6840812515303</c:v>
                </c:pt>
                <c:pt idx="60">
                  <c:v>121.0586047695152</c:v>
                </c:pt>
                <c:pt idx="61">
                  <c:v>133.68726351728321</c:v>
                </c:pt>
                <c:pt idx="62">
                  <c:v>153.20391748709969</c:v>
                </c:pt>
                <c:pt idx="63">
                  <c:v>173.9924376209201</c:v>
                </c:pt>
                <c:pt idx="64">
                  <c:v>200.63461117802191</c:v>
                </c:pt>
                <c:pt idx="65">
                  <c:v>234.68643409204321</c:v>
                </c:pt>
                <c:pt idx="66">
                  <c:v>269.79759688585318</c:v>
                </c:pt>
                <c:pt idx="67">
                  <c:v>264.1249199995674</c:v>
                </c:pt>
                <c:pt idx="68">
                  <c:v>239.57339320797081</c:v>
                </c:pt>
                <c:pt idx="69">
                  <c:v>220.27320490367771</c:v>
                </c:pt>
                <c:pt idx="70">
                  <c:v>216.9181596433678</c:v>
                </c:pt>
                <c:pt idx="71">
                  <c:v>196.76260631834751</c:v>
                </c:pt>
                <c:pt idx="72">
                  <c:v>180.85820113215459</c:v>
                </c:pt>
                <c:pt idx="73">
                  <c:v>169.7574809309603</c:v>
                </c:pt>
                <c:pt idx="74">
                  <c:v>163.22562810983479</c:v>
                </c:pt>
                <c:pt idx="75">
                  <c:v>154.18590000572709</c:v>
                </c:pt>
                <c:pt idx="76">
                  <c:v>143.75884261475451</c:v>
                </c:pt>
                <c:pt idx="77">
                  <c:v>135.734539969834</c:v>
                </c:pt>
                <c:pt idx="78">
                  <c:v>131.12764932562621</c:v>
                </c:pt>
                <c:pt idx="79">
                  <c:v>124.8704143091805</c:v>
                </c:pt>
                <c:pt idx="80">
                  <c:v>117.9443546328597</c:v>
                </c:pt>
                <c:pt idx="81">
                  <c:v>113.751661363728</c:v>
                </c:pt>
                <c:pt idx="82">
                  <c:v>110.5212630604927</c:v>
                </c:pt>
                <c:pt idx="83">
                  <c:v>108.5543308232384</c:v>
                </c:pt>
                <c:pt idx="84">
                  <c:v>101.08108108108109</c:v>
                </c:pt>
                <c:pt idx="85">
                  <c:v>94.606154802610988</c:v>
                </c:pt>
                <c:pt idx="86">
                  <c:v>91.949294286804204</c:v>
                </c:pt>
                <c:pt idx="87">
                  <c:v>89.147850811172432</c:v>
                </c:pt>
                <c:pt idx="88">
                  <c:v>88.548341146305447</c:v>
                </c:pt>
                <c:pt idx="89">
                  <c:v>82.83739639200374</c:v>
                </c:pt>
                <c:pt idx="90">
                  <c:v>73.235391803024356</c:v>
                </c:pt>
                <c:pt idx="91">
                  <c:v>65.554509988433423</c:v>
                </c:pt>
                <c:pt idx="92">
                  <c:v>62.041618336997729</c:v>
                </c:pt>
                <c:pt idx="93">
                  <c:v>54.56218471233931</c:v>
                </c:pt>
                <c:pt idx="94">
                  <c:v>51.601440421837793</c:v>
                </c:pt>
                <c:pt idx="95">
                  <c:v>46.677779697711998</c:v>
                </c:pt>
                <c:pt idx="96">
                  <c:v>48.884433921504247</c:v>
                </c:pt>
                <c:pt idx="97">
                  <c:v>50.458639781836119</c:v>
                </c:pt>
                <c:pt idx="98">
                  <c:v>51.626111676186007</c:v>
                </c:pt>
                <c:pt idx="99">
                  <c:v>48.739783353808711</c:v>
                </c:pt>
                <c:pt idx="100">
                  <c:v>46.157794824112813</c:v>
                </c:pt>
                <c:pt idx="101">
                  <c:v>49.968834682356899</c:v>
                </c:pt>
                <c:pt idx="102">
                  <c:v>48.159688888165711</c:v>
                </c:pt>
                <c:pt idx="103">
                  <c:v>47.348103514641871</c:v>
                </c:pt>
                <c:pt idx="104">
                  <c:v>49.2598134192</c:v>
                </c:pt>
                <c:pt idx="105">
                  <c:v>49.505970953472932</c:v>
                </c:pt>
                <c:pt idx="106">
                  <c:v>50.294074487130572</c:v>
                </c:pt>
                <c:pt idx="107">
                  <c:v>49.572608528620819</c:v>
                </c:pt>
                <c:pt idx="108">
                  <c:v>47.169315455996333</c:v>
                </c:pt>
                <c:pt idx="109">
                  <c:v>42.800839010973498</c:v>
                </c:pt>
                <c:pt idx="110">
                  <c:v>38.406684305141539</c:v>
                </c:pt>
                <c:pt idx="111">
                  <c:v>38.017714690184221</c:v>
                </c:pt>
                <c:pt idx="112">
                  <c:v>39.54907655164908</c:v>
                </c:pt>
                <c:pt idx="113">
                  <c:v>43.451855624430962</c:v>
                </c:pt>
                <c:pt idx="114">
                  <c:v>50.65655866334339</c:v>
                </c:pt>
                <c:pt idx="115">
                  <c:v>54.633709452795387</c:v>
                </c:pt>
                <c:pt idx="116">
                  <c:v>57.157991331971459</c:v>
                </c:pt>
                <c:pt idx="117">
                  <c:v>57.897966049348568</c:v>
                </c:pt>
                <c:pt idx="118">
                  <c:v>54.649110687649731</c:v>
                </c:pt>
                <c:pt idx="119">
                  <c:v>52.027569394206637</c:v>
                </c:pt>
                <c:pt idx="120">
                  <c:v>50.348480328636192</c:v>
                </c:pt>
                <c:pt idx="121">
                  <c:v>48.463826459457323</c:v>
                </c:pt>
                <c:pt idx="122">
                  <c:v>47.381796451500989</c:v>
                </c:pt>
                <c:pt idx="123">
                  <c:v>46.895345797818159</c:v>
                </c:pt>
                <c:pt idx="124">
                  <c:v>47.156182772240342</c:v>
                </c:pt>
                <c:pt idx="125">
                  <c:v>41.749514193537777</c:v>
                </c:pt>
                <c:pt idx="126">
                  <c:v>42.760375640152581</c:v>
                </c:pt>
                <c:pt idx="127">
                  <c:v>43.745767353064537</c:v>
                </c:pt>
                <c:pt idx="128">
                  <c:v>51.907706197377642</c:v>
                </c:pt>
                <c:pt idx="129">
                  <c:v>67.085967634170316</c:v>
                </c:pt>
                <c:pt idx="130">
                  <c:v>78.467974542529475</c:v>
                </c:pt>
                <c:pt idx="131">
                  <c:v>84.293760902366202</c:v>
                </c:pt>
                <c:pt idx="132">
                  <c:v>88.805213974855732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'Figure 16.1'!$A$6</c:f>
              <c:strCache>
                <c:ptCount val="1"/>
                <c:pt idx="0">
                  <c:v>United States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'Figure 16.1'!$B$1:$ED$1</c:f>
              <c:numCache>
                <c:formatCode>0</c:formatCode>
                <c:ptCount val="133"/>
                <c:pt idx="0" formatCode="General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 formatCode="General">
                  <c:v>1970</c:v>
                </c:pt>
                <c:pt idx="91" formatCode="General">
                  <c:v>1971</c:v>
                </c:pt>
                <c:pt idx="92" formatCode="General">
                  <c:v>1972</c:v>
                </c:pt>
                <c:pt idx="93" formatCode="General">
                  <c:v>1973</c:v>
                </c:pt>
                <c:pt idx="94" formatCode="General">
                  <c:v>1974</c:v>
                </c:pt>
                <c:pt idx="95" formatCode="General">
                  <c:v>1975</c:v>
                </c:pt>
                <c:pt idx="96" formatCode="General">
                  <c:v>1976</c:v>
                </c:pt>
                <c:pt idx="97" formatCode="General">
                  <c:v>1977</c:v>
                </c:pt>
                <c:pt idx="98" formatCode="General">
                  <c:v>1978</c:v>
                </c:pt>
                <c:pt idx="99" formatCode="General">
                  <c:v>1979</c:v>
                </c:pt>
                <c:pt idx="100" formatCode="General">
                  <c:v>1980</c:v>
                </c:pt>
                <c:pt idx="101" formatCode="General">
                  <c:v>1981</c:v>
                </c:pt>
                <c:pt idx="102" formatCode="General">
                  <c:v>1982</c:v>
                </c:pt>
                <c:pt idx="103" formatCode="General">
                  <c:v>1983</c:v>
                </c:pt>
                <c:pt idx="104" formatCode="General">
                  <c:v>1984</c:v>
                </c:pt>
                <c:pt idx="105" formatCode="General">
                  <c:v>1985</c:v>
                </c:pt>
                <c:pt idx="106" formatCode="General">
                  <c:v>1986</c:v>
                </c:pt>
                <c:pt idx="107" formatCode="General">
                  <c:v>1987</c:v>
                </c:pt>
                <c:pt idx="108" formatCode="General">
                  <c:v>1988</c:v>
                </c:pt>
                <c:pt idx="109" formatCode="General">
                  <c:v>1989</c:v>
                </c:pt>
                <c:pt idx="110" formatCode="General">
                  <c:v>1990</c:v>
                </c:pt>
                <c:pt idx="111" formatCode="General">
                  <c:v>1991</c:v>
                </c:pt>
                <c:pt idx="112" formatCode="General">
                  <c:v>1992</c:v>
                </c:pt>
                <c:pt idx="113" formatCode="General">
                  <c:v>1993</c:v>
                </c:pt>
                <c:pt idx="114" formatCode="General">
                  <c:v>1994</c:v>
                </c:pt>
                <c:pt idx="115" formatCode="General">
                  <c:v>1995</c:v>
                </c:pt>
                <c:pt idx="116" formatCode="General">
                  <c:v>1996</c:v>
                </c:pt>
                <c:pt idx="117" formatCode="General">
                  <c:v>1997</c:v>
                </c:pt>
                <c:pt idx="118" formatCode="General">
                  <c:v>1998</c:v>
                </c:pt>
                <c:pt idx="119" formatCode="General">
                  <c:v>1999</c:v>
                </c:pt>
                <c:pt idx="120" formatCode="General">
                  <c:v>2000</c:v>
                </c:pt>
                <c:pt idx="121" formatCode="General">
                  <c:v>2001</c:v>
                </c:pt>
                <c:pt idx="122" formatCode="General">
                  <c:v>2002</c:v>
                </c:pt>
                <c:pt idx="123" formatCode="General">
                  <c:v>2003</c:v>
                </c:pt>
                <c:pt idx="124" formatCode="General">
                  <c:v>2004</c:v>
                </c:pt>
                <c:pt idx="125" formatCode="General">
                  <c:v>2005</c:v>
                </c:pt>
                <c:pt idx="126" formatCode="General">
                  <c:v>2006</c:v>
                </c:pt>
                <c:pt idx="127" formatCode="General">
                  <c:v>2007</c:v>
                </c:pt>
                <c:pt idx="128" formatCode="General">
                  <c:v>2008</c:v>
                </c:pt>
                <c:pt idx="129" formatCode="General">
                  <c:v>2009</c:v>
                </c:pt>
                <c:pt idx="130" formatCode="General">
                  <c:v>2010</c:v>
                </c:pt>
                <c:pt idx="131" formatCode="General">
                  <c:v>2011</c:v>
                </c:pt>
                <c:pt idx="132" formatCode="General">
                  <c:v>2012</c:v>
                </c:pt>
              </c:numCache>
            </c:numRef>
          </c:cat>
          <c:val>
            <c:numRef>
              <c:f>'Figure 16.1'!$B$6:$ED$6</c:f>
              <c:numCache>
                <c:formatCode>0.0</c:formatCode>
                <c:ptCount val="133"/>
                <c:pt idx="0">
                  <c:v>17.508792497069159</c:v>
                </c:pt>
                <c:pt idx="1">
                  <c:v>17.057780030410541</c:v>
                </c:pt>
                <c:pt idx="2">
                  <c:v>13.81005503495463</c:v>
                </c:pt>
                <c:pt idx="3">
                  <c:v>13.769390692467621</c:v>
                </c:pt>
                <c:pt idx="4">
                  <c:v>13.293800098151481</c:v>
                </c:pt>
                <c:pt idx="5">
                  <c:v>12.95420974889217</c:v>
                </c:pt>
                <c:pt idx="6">
                  <c:v>11.59067203099389</c:v>
                </c:pt>
                <c:pt idx="7">
                  <c:v>10.59040323746207</c:v>
                </c:pt>
                <c:pt idx="8">
                  <c:v>10.136906069258361</c:v>
                </c:pt>
                <c:pt idx="9">
                  <c:v>8.5882191215891108</c:v>
                </c:pt>
                <c:pt idx="10">
                  <c:v>7.7337559429477016</c:v>
                </c:pt>
                <c:pt idx="11">
                  <c:v>6.4640102827763446</c:v>
                </c:pt>
                <c:pt idx="12">
                  <c:v>6.1775027116697476</c:v>
                </c:pt>
                <c:pt idx="13">
                  <c:v>6.3237518910741306</c:v>
                </c:pt>
                <c:pt idx="14">
                  <c:v>7.4645819569845004</c:v>
                </c:pt>
                <c:pt idx="15">
                  <c:v>7.0877487722925823</c:v>
                </c:pt>
                <c:pt idx="16">
                  <c:v>7.9946384202955407</c:v>
                </c:pt>
                <c:pt idx="17">
                  <c:v>7.704094448630987</c:v>
                </c:pt>
                <c:pt idx="18">
                  <c:v>7.4348612786489756</c:v>
                </c:pt>
                <c:pt idx="19">
                  <c:v>7.7604926268027867</c:v>
                </c:pt>
                <c:pt idx="20">
                  <c:v>6.5495075168481076</c:v>
                </c:pt>
                <c:pt idx="21">
                  <c:v>5.6471893491124137</c:v>
                </c:pt>
                <c:pt idx="22">
                  <c:v>5.3072625698323996</c:v>
                </c:pt>
                <c:pt idx="23">
                  <c:v>4.77866622702168</c:v>
                </c:pt>
                <c:pt idx="24">
                  <c:v>4.8860509115927062</c:v>
                </c:pt>
                <c:pt idx="25">
                  <c:v>4.4203294558513599</c:v>
                </c:pt>
                <c:pt idx="26">
                  <c:v>3.7915242425248068</c:v>
                </c:pt>
                <c:pt idx="27">
                  <c:v>3.7163497359810811</c:v>
                </c:pt>
                <c:pt idx="28">
                  <c:v>4.4892124723641098</c:v>
                </c:pt>
                <c:pt idx="29">
                  <c:v>3.7477154046997381</c:v>
                </c:pt>
                <c:pt idx="30">
                  <c:v>3.6283969755449399</c:v>
                </c:pt>
                <c:pt idx="31">
                  <c:v>3.540203086173574</c:v>
                </c:pt>
                <c:pt idx="32">
                  <c:v>3.4117344460004002</c:v>
                </c:pt>
                <c:pt idx="33">
                  <c:v>3.2492646257762279</c:v>
                </c:pt>
                <c:pt idx="34">
                  <c:v>3.4666666666666668</c:v>
                </c:pt>
                <c:pt idx="35">
                  <c:v>3.3072374448238531</c:v>
                </c:pt>
                <c:pt idx="36">
                  <c:v>2.7410838143822431</c:v>
                </c:pt>
                <c:pt idx="37">
                  <c:v>5.7167009279360617</c:v>
                </c:pt>
                <c:pt idx="38">
                  <c:v>18.64007782101168</c:v>
                </c:pt>
                <c:pt idx="39">
                  <c:v>33.282182549529203</c:v>
                </c:pt>
                <c:pt idx="40">
                  <c:v>27.91033975787369</c:v>
                </c:pt>
                <c:pt idx="41">
                  <c:v>32.428320259670002</c:v>
                </c:pt>
                <c:pt idx="42">
                  <c:v>31.53490160535026</c:v>
                </c:pt>
                <c:pt idx="43">
                  <c:v>26.322254675648939</c:v>
                </c:pt>
                <c:pt idx="44">
                  <c:v>24.419751100283829</c:v>
                </c:pt>
                <c:pt idx="45">
                  <c:v>22.45914022047312</c:v>
                </c:pt>
                <c:pt idx="46">
                  <c:v>20.1559678213758</c:v>
                </c:pt>
                <c:pt idx="47">
                  <c:v>19.12346852337761</c:v>
                </c:pt>
                <c:pt idx="48">
                  <c:v>18.185321006146371</c:v>
                </c:pt>
                <c:pt idx="49">
                  <c:v>16.327000964320149</c:v>
                </c:pt>
                <c:pt idx="50">
                  <c:v>17.727601314348298</c:v>
                </c:pt>
                <c:pt idx="51">
                  <c:v>21.933812010443859</c:v>
                </c:pt>
                <c:pt idx="52">
                  <c:v>33.14115646258503</c:v>
                </c:pt>
                <c:pt idx="53">
                  <c:v>39.962234042553199</c:v>
                </c:pt>
                <c:pt idx="54">
                  <c:v>40.989545454545443</c:v>
                </c:pt>
                <c:pt idx="55">
                  <c:v>39.155388813096863</c:v>
                </c:pt>
                <c:pt idx="56">
                  <c:v>40.356630824372758</c:v>
                </c:pt>
                <c:pt idx="57">
                  <c:v>39.6350380848749</c:v>
                </c:pt>
                <c:pt idx="58">
                  <c:v>43.164576074332167</c:v>
                </c:pt>
                <c:pt idx="59">
                  <c:v>43.955978260869557</c:v>
                </c:pt>
                <c:pt idx="60">
                  <c:v>42.416090819348391</c:v>
                </c:pt>
                <c:pt idx="61">
                  <c:v>38.643567482241409</c:v>
                </c:pt>
                <c:pt idx="62">
                  <c:v>44.760444993819533</c:v>
                </c:pt>
                <c:pt idx="63">
                  <c:v>68.899243951612902</c:v>
                </c:pt>
                <c:pt idx="64">
                  <c:v>91.489940828402368</c:v>
                </c:pt>
                <c:pt idx="65">
                  <c:v>116.0009865470852</c:v>
                </c:pt>
                <c:pt idx="66">
                  <c:v>121.197525865947</c:v>
                </c:pt>
                <c:pt idx="67">
                  <c:v>105.6818330605565</c:v>
                </c:pt>
                <c:pt idx="68">
                  <c:v>93.580192878338281</c:v>
                </c:pt>
                <c:pt idx="69">
                  <c:v>94.423010833021834</c:v>
                </c:pt>
                <c:pt idx="70">
                  <c:v>87.447298674821624</c:v>
                </c:pt>
                <c:pt idx="71">
                  <c:v>75.175846833578447</c:v>
                </c:pt>
                <c:pt idx="72">
                  <c:v>72.254656999442304</c:v>
                </c:pt>
                <c:pt idx="73">
                  <c:v>70.037141352987575</c:v>
                </c:pt>
                <c:pt idx="74">
                  <c:v>71.178063500393577</c:v>
                </c:pt>
                <c:pt idx="75">
                  <c:v>66.082418111753128</c:v>
                </c:pt>
                <c:pt idx="76">
                  <c:v>62.27187214611871</c:v>
                </c:pt>
                <c:pt idx="77">
                  <c:v>58.61911159263272</c:v>
                </c:pt>
                <c:pt idx="78">
                  <c:v>59.060312032485598</c:v>
                </c:pt>
                <c:pt idx="79">
                  <c:v>56.110741032715808</c:v>
                </c:pt>
                <c:pt idx="80">
                  <c:v>54.291012514220711</c:v>
                </c:pt>
                <c:pt idx="81">
                  <c:v>52.954168957302407</c:v>
                </c:pt>
                <c:pt idx="82">
                  <c:v>50.844126172207993</c:v>
                </c:pt>
                <c:pt idx="83">
                  <c:v>49.435849361564543</c:v>
                </c:pt>
                <c:pt idx="84">
                  <c:v>46.916450933172797</c:v>
                </c:pt>
                <c:pt idx="85">
                  <c:v>44.059700041660882</c:v>
                </c:pt>
                <c:pt idx="86">
                  <c:v>40.530482706195357</c:v>
                </c:pt>
                <c:pt idx="87">
                  <c:v>39.110526315789471</c:v>
                </c:pt>
                <c:pt idx="88">
                  <c:v>38.132572682391668</c:v>
                </c:pt>
                <c:pt idx="89">
                  <c:v>35.899756419364643</c:v>
                </c:pt>
                <c:pt idx="90">
                  <c:v>35.675550639607579</c:v>
                </c:pt>
                <c:pt idx="91">
                  <c:v>36.166578061314908</c:v>
                </c:pt>
                <c:pt idx="92">
                  <c:v>35.144792002579813</c:v>
                </c:pt>
                <c:pt idx="93">
                  <c:v>33.655070371706962</c:v>
                </c:pt>
                <c:pt idx="94">
                  <c:v>32.238041305796123</c:v>
                </c:pt>
                <c:pt idx="95">
                  <c:v>33.141205968688851</c:v>
                </c:pt>
                <c:pt idx="96">
                  <c:v>34.484895005208479</c:v>
                </c:pt>
                <c:pt idx="97">
                  <c:v>34.773949000689178</c:v>
                </c:pt>
                <c:pt idx="98">
                  <c:v>33.825602160372839</c:v>
                </c:pt>
                <c:pt idx="99">
                  <c:v>#N/A</c:v>
                </c:pt>
                <c:pt idx="100">
                  <c:v>41.178805055065979</c:v>
                </c:pt>
                <c:pt idx="101">
                  <c:v>40.325575963312751</c:v>
                </c:pt>
                <c:pt idx="102">
                  <c:v>44.979820627802589</c:v>
                </c:pt>
                <c:pt idx="103">
                  <c:v>47.848520872702267</c:v>
                </c:pt>
                <c:pt idx="104">
                  <c:v>49.513326898804657</c:v>
                </c:pt>
                <c:pt idx="105">
                  <c:v>54.091746707310037</c:v>
                </c:pt>
                <c:pt idx="106">
                  <c:v>57.521331118433601</c:v>
                </c:pt>
                <c:pt idx="107">
                  <c:v>59.275491766251903</c:v>
                </c:pt>
                <c:pt idx="108">
                  <c:v>60.146231646081731</c:v>
                </c:pt>
                <c:pt idx="109">
                  <c:v>60.279179517997761</c:v>
                </c:pt>
                <c:pt idx="110">
                  <c:v>61.986821750800537</c:v>
                </c:pt>
                <c:pt idx="111">
                  <c:v>66.368924648021363</c:v>
                </c:pt>
                <c:pt idx="112">
                  <c:v>68.605311750920194</c:v>
                </c:pt>
                <c:pt idx="113">
                  <c:v>70.192013025717102</c:v>
                </c:pt>
                <c:pt idx="114">
                  <c:v>69.39359940892362</c:v>
                </c:pt>
                <c:pt idx="115">
                  <c:v>68.800490602227285</c:v>
                </c:pt>
                <c:pt idx="116">
                  <c:v>68.027851336086115</c:v>
                </c:pt>
                <c:pt idx="117">
                  <c:v>65.620647094868588</c:v>
                </c:pt>
                <c:pt idx="118">
                  <c:v>62.472174164179762</c:v>
                </c:pt>
                <c:pt idx="119">
                  <c:v>58.877691217397441</c:v>
                </c:pt>
                <c:pt idx="120">
                  <c:v>53.032078116762108</c:v>
                </c:pt>
                <c:pt idx="121">
                  <c:v>52.99986118006349</c:v>
                </c:pt>
                <c:pt idx="122">
                  <c:v>55.360630953898827</c:v>
                </c:pt>
                <c:pt idx="123">
                  <c:v>58.476582604220283</c:v>
                </c:pt>
                <c:pt idx="124">
                  <c:v>65.426534522818031</c:v>
                </c:pt>
                <c:pt idx="125">
                  <c:v>64.930485264892155</c:v>
                </c:pt>
                <c:pt idx="126">
                  <c:v>63.772375323822523</c:v>
                </c:pt>
                <c:pt idx="127">
                  <c:v>64.420929052129253</c:v>
                </c:pt>
                <c:pt idx="128">
                  <c:v>73.348869754250103</c:v>
                </c:pt>
                <c:pt idx="129">
                  <c:v>86.318741568669438</c:v>
                </c:pt>
                <c:pt idx="130">
                  <c:v>95.170233248430648</c:v>
                </c:pt>
                <c:pt idx="131">
                  <c:v>99.413196685298104</c:v>
                </c:pt>
                <c:pt idx="132">
                  <c:v>102.7328015660613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24656"/>
        <c:axId val="1044321392"/>
      </c:lineChart>
      <c:catAx>
        <c:axId val="104432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21392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10443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246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'Figure 16.1'!$A$2</c:f>
              <c:strCache>
                <c:ptCount val="1"/>
                <c:pt idx="0">
                  <c:v>France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41"/>
            <c:bubble3D val="0"/>
            <c:spPr>
              <a:ln w="38100" cap="rnd">
                <a:solidFill>
                  <a:schemeClr val="tx2">
                    <a:lumMod val="75000"/>
                  </a:schemeClr>
                </a:solidFill>
                <a:prstDash val="sysDash"/>
                <a:round/>
              </a:ln>
              <a:effectLst/>
            </c:spPr>
          </c:dPt>
          <c:cat>
            <c:numRef>
              <c:f>'Figure 16.1'!$B$1:$ED$1</c:f>
              <c:numCache>
                <c:formatCode>0</c:formatCode>
                <c:ptCount val="133"/>
                <c:pt idx="0" formatCode="General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 formatCode="General">
                  <c:v>1970</c:v>
                </c:pt>
                <c:pt idx="91" formatCode="General">
                  <c:v>1971</c:v>
                </c:pt>
                <c:pt idx="92" formatCode="General">
                  <c:v>1972</c:v>
                </c:pt>
                <c:pt idx="93" formatCode="General">
                  <c:v>1973</c:v>
                </c:pt>
                <c:pt idx="94" formatCode="General">
                  <c:v>1974</c:v>
                </c:pt>
                <c:pt idx="95" formatCode="General">
                  <c:v>1975</c:v>
                </c:pt>
                <c:pt idx="96" formatCode="General">
                  <c:v>1976</c:v>
                </c:pt>
                <c:pt idx="97" formatCode="General">
                  <c:v>1977</c:v>
                </c:pt>
                <c:pt idx="98" formatCode="General">
                  <c:v>1978</c:v>
                </c:pt>
                <c:pt idx="99" formatCode="General">
                  <c:v>1979</c:v>
                </c:pt>
                <c:pt idx="100" formatCode="General">
                  <c:v>1980</c:v>
                </c:pt>
                <c:pt idx="101" formatCode="General">
                  <c:v>1981</c:v>
                </c:pt>
                <c:pt idx="102" formatCode="General">
                  <c:v>1982</c:v>
                </c:pt>
                <c:pt idx="103" formatCode="General">
                  <c:v>1983</c:v>
                </c:pt>
                <c:pt idx="104" formatCode="General">
                  <c:v>1984</c:v>
                </c:pt>
                <c:pt idx="105" formatCode="General">
                  <c:v>1985</c:v>
                </c:pt>
                <c:pt idx="106" formatCode="General">
                  <c:v>1986</c:v>
                </c:pt>
                <c:pt idx="107" formatCode="General">
                  <c:v>1987</c:v>
                </c:pt>
                <c:pt idx="108" formatCode="General">
                  <c:v>1988</c:v>
                </c:pt>
                <c:pt idx="109" formatCode="General">
                  <c:v>1989</c:v>
                </c:pt>
                <c:pt idx="110" formatCode="General">
                  <c:v>1990</c:v>
                </c:pt>
                <c:pt idx="111" formatCode="General">
                  <c:v>1991</c:v>
                </c:pt>
                <c:pt idx="112" formatCode="General">
                  <c:v>1992</c:v>
                </c:pt>
                <c:pt idx="113" formatCode="General">
                  <c:v>1993</c:v>
                </c:pt>
                <c:pt idx="114" formatCode="General">
                  <c:v>1994</c:v>
                </c:pt>
                <c:pt idx="115" formatCode="General">
                  <c:v>1995</c:v>
                </c:pt>
                <c:pt idx="116" formatCode="General">
                  <c:v>1996</c:v>
                </c:pt>
                <c:pt idx="117" formatCode="General">
                  <c:v>1997</c:v>
                </c:pt>
                <c:pt idx="118" formatCode="General">
                  <c:v>1998</c:v>
                </c:pt>
                <c:pt idx="119" formatCode="General">
                  <c:v>1999</c:v>
                </c:pt>
                <c:pt idx="120" formatCode="General">
                  <c:v>2000</c:v>
                </c:pt>
                <c:pt idx="121" formatCode="General">
                  <c:v>2001</c:v>
                </c:pt>
                <c:pt idx="122" formatCode="General">
                  <c:v>2002</c:v>
                </c:pt>
                <c:pt idx="123" formatCode="General">
                  <c:v>2003</c:v>
                </c:pt>
                <c:pt idx="124" formatCode="General">
                  <c:v>2004</c:v>
                </c:pt>
                <c:pt idx="125" formatCode="General">
                  <c:v>2005</c:v>
                </c:pt>
                <c:pt idx="126" formatCode="General">
                  <c:v>2006</c:v>
                </c:pt>
                <c:pt idx="127" formatCode="General">
                  <c:v>2007</c:v>
                </c:pt>
                <c:pt idx="128" formatCode="General">
                  <c:v>2008</c:v>
                </c:pt>
                <c:pt idx="129" formatCode="General">
                  <c:v>2009</c:v>
                </c:pt>
                <c:pt idx="130" formatCode="General">
                  <c:v>2010</c:v>
                </c:pt>
                <c:pt idx="131" formatCode="General">
                  <c:v>2011</c:v>
                </c:pt>
                <c:pt idx="132" formatCode="General">
                  <c:v>2012</c:v>
                </c:pt>
              </c:numCache>
            </c:numRef>
          </c:cat>
          <c:val>
            <c:numRef>
              <c:f>'Figure 16.1'!$B$2:$ED$2</c:f>
              <c:numCache>
                <c:formatCode>0.0</c:formatCode>
                <c:ptCount val="133"/>
                <c:pt idx="0">
                  <c:v>95.55337670510437</c:v>
                </c:pt>
                <c:pt idx="1">
                  <c:v>95.505187046123467</c:v>
                </c:pt>
                <c:pt idx="2">
                  <c:v>90.131815174147221</c:v>
                </c:pt>
                <c:pt idx="3">
                  <c:v>96.972087501376478</c:v>
                </c:pt>
                <c:pt idx="4">
                  <c:v>105.08266694325999</c:v>
                </c:pt>
                <c:pt idx="5">
                  <c:v>112.57138619123511</c:v>
                </c:pt>
                <c:pt idx="6">
                  <c:v>113.9339725085229</c:v>
                </c:pt>
                <c:pt idx="7">
                  <c:v>117.059146885937</c:v>
                </c:pt>
                <c:pt idx="8">
                  <c:v>116.3846181864195</c:v>
                </c:pt>
                <c:pt idx="9">
                  <c:v>109.5846889921972</c:v>
                </c:pt>
                <c:pt idx="10">
                  <c:v>104.0381219095686</c:v>
                </c:pt>
                <c:pt idx="11">
                  <c:v>103.921308257475</c:v>
                </c:pt>
                <c:pt idx="12">
                  <c:v>106.6683571050247</c:v>
                </c:pt>
                <c:pt idx="13">
                  <c:v>110.24564854534481</c:v>
                </c:pt>
                <c:pt idx="14">
                  <c:v>109.35231143691919</c:v>
                </c:pt>
                <c:pt idx="15">
                  <c:v>114.4605637340794</c:v>
                </c:pt>
                <c:pt idx="16">
                  <c:v>105.1353976589123</c:v>
                </c:pt>
                <c:pt idx="17">
                  <c:v>98.948908578854244</c:v>
                </c:pt>
                <c:pt idx="18">
                  <c:v>93.881916291536044</c:v>
                </c:pt>
                <c:pt idx="19">
                  <c:v>92.276559209112406</c:v>
                </c:pt>
                <c:pt idx="20">
                  <c:v>91.741244351643005</c:v>
                </c:pt>
                <c:pt idx="21">
                  <c:v>98.078706173637343</c:v>
                </c:pt>
                <c:pt idx="22">
                  <c:v>95.187042123588199</c:v>
                </c:pt>
                <c:pt idx="23">
                  <c:v>89.625690507804194</c:v>
                </c:pt>
                <c:pt idx="24">
                  <c:v>92.105675210909666</c:v>
                </c:pt>
                <c:pt idx="25">
                  <c:v>92.435037597470853</c:v>
                </c:pt>
                <c:pt idx="26">
                  <c:v>85.211539778183365</c:v>
                </c:pt>
                <c:pt idx="27">
                  <c:v>77.854776861722584</c:v>
                </c:pt>
                <c:pt idx="28">
                  <c:v>81.377592027005278</c:v>
                </c:pt>
                <c:pt idx="29">
                  <c:v>81.953068502032352</c:v>
                </c:pt>
                <c:pt idx="30">
                  <c:v>79.576428085740815</c:v>
                </c:pt>
                <c:pt idx="31">
                  <c:v>72.566918343720175</c:v>
                </c:pt>
                <c:pt idx="32">
                  <c:v>66.61567227917341</c:v>
                </c:pt>
                <c:pt idx="33">
                  <c:v>66.346875207278444</c:v>
                </c:pt>
                <c:pt idx="40">
                  <c:v>169.56509343049879</c:v>
                </c:pt>
                <c:pt idx="41">
                  <c:v>237.03459982501931</c:v>
                </c:pt>
                <c:pt idx="42">
                  <c:v>235.8843712251664</c:v>
                </c:pt>
                <c:pt idx="43">
                  <c:v>216.82146051301601</c:v>
                </c:pt>
                <c:pt idx="44">
                  <c:v>192.40593129855301</c:v>
                </c:pt>
                <c:pt idx="45">
                  <c:v>197.18687612172059</c:v>
                </c:pt>
                <c:pt idx="46">
                  <c:v>144.65817905524361</c:v>
                </c:pt>
                <c:pt idx="47">
                  <c:v>157.49673241249761</c:v>
                </c:pt>
                <c:pt idx="48">
                  <c:v>142.28483907388409</c:v>
                </c:pt>
                <c:pt idx="49">
                  <c:v>138.6076680156801</c:v>
                </c:pt>
                <c:pt idx="50">
                  <c:v>143.83850719731331</c:v>
                </c:pt>
                <c:pt idx="51">
                  <c:v>161.02381310976119</c:v>
                </c:pt>
                <c:pt idx="52">
                  <c:v>172.6912675040567</c:v>
                </c:pt>
                <c:pt idx="69">
                  <c:v>44.335981838819528</c:v>
                </c:pt>
                <c:pt idx="70">
                  <c:v>39.980392156862749</c:v>
                </c:pt>
                <c:pt idx="71">
                  <c:v>33.872</c:v>
                </c:pt>
                <c:pt idx="72">
                  <c:v>32.870748299319729</c:v>
                </c:pt>
                <c:pt idx="73">
                  <c:v>35</c:v>
                </c:pt>
                <c:pt idx="74">
                  <c:v>34.370370370370367</c:v>
                </c:pt>
                <c:pt idx="75">
                  <c:v>33.271676300578051</c:v>
                </c:pt>
                <c:pt idx="76">
                  <c:v>32.989637305699389</c:v>
                </c:pt>
                <c:pt idx="77">
                  <c:v>32.597222222222221</c:v>
                </c:pt>
                <c:pt idx="78">
                  <c:v>32.020080321285143</c:v>
                </c:pt>
                <c:pt idx="79">
                  <c:v>31.475655430711608</c:v>
                </c:pt>
                <c:pt idx="80">
                  <c:v>28.498316498316498</c:v>
                </c:pt>
                <c:pt idx="81">
                  <c:v>26.31269349845201</c:v>
                </c:pt>
                <c:pt idx="82">
                  <c:v>23.614958448753502</c:v>
                </c:pt>
                <c:pt idx="83">
                  <c:v>22.165432098765351</c:v>
                </c:pt>
                <c:pt idx="84">
                  <c:v>19.5924276169265</c:v>
                </c:pt>
                <c:pt idx="85">
                  <c:v>17.587991718426501</c:v>
                </c:pt>
                <c:pt idx="86">
                  <c:v>15.30592734225622</c:v>
                </c:pt>
                <c:pt idx="87">
                  <c:v>16.05132743362832</c:v>
                </c:pt>
                <c:pt idx="88">
                  <c:v>15.830894308943099</c:v>
                </c:pt>
                <c:pt idx="89">
                  <c:v>14.38801711840228</c:v>
                </c:pt>
                <c:pt idx="90">
                  <c:v>21.01532567049809</c:v>
                </c:pt>
                <c:pt idx="91">
                  <c:v>20.061926605504588</c:v>
                </c:pt>
                <c:pt idx="92">
                  <c:v>17.706422018348619</c:v>
                </c:pt>
                <c:pt idx="93">
                  <c:v>15.825852782764811</c:v>
                </c:pt>
                <c:pt idx="94">
                  <c:v>15.42018779342723</c:v>
                </c:pt>
                <c:pt idx="95">
                  <c:v>16.087465564738292</c:v>
                </c:pt>
                <c:pt idx="96">
                  <c:v>15.104290822407631</c:v>
                </c:pt>
                <c:pt idx="97">
                  <c:v>14.988328912466841</c:v>
                </c:pt>
                <c:pt idx="98">
                  <c:v>#N/A</c:v>
                </c:pt>
                <c:pt idx="99">
                  <c:v>#N/A</c:v>
                </c:pt>
                <c:pt idx="100">
                  <c:v>20.73279874793684</c:v>
                </c:pt>
                <c:pt idx="101">
                  <c:v>21.95742134915491</c:v>
                </c:pt>
                <c:pt idx="102">
                  <c:v>25.274194613035579</c:v>
                </c:pt>
                <c:pt idx="103">
                  <c:v>26.585554660682309</c:v>
                </c:pt>
                <c:pt idx="104">
                  <c:v>28.976666158304109</c:v>
                </c:pt>
                <c:pt idx="105">
                  <c:v>30.585722633031679</c:v>
                </c:pt>
                <c:pt idx="106">
                  <c:v>31.126704290066421</c:v>
                </c:pt>
                <c:pt idx="107">
                  <c:v>33.433681937726803</c:v>
                </c:pt>
                <c:pt idx="108">
                  <c:v>33.305761852803492</c:v>
                </c:pt>
                <c:pt idx="109">
                  <c:v>34.030483471783043</c:v>
                </c:pt>
                <c:pt idx="110">
                  <c:v>35.205948992040902</c:v>
                </c:pt>
                <c:pt idx="111">
                  <c:v>35.951242236314783</c:v>
                </c:pt>
                <c:pt idx="112">
                  <c:v>39.720754342342182</c:v>
                </c:pt>
                <c:pt idx="113">
                  <c:v>46.024719757320952</c:v>
                </c:pt>
                <c:pt idx="114">
                  <c:v>49.227856748664152</c:v>
                </c:pt>
                <c:pt idx="115">
                  <c:v>55.409674622820447</c:v>
                </c:pt>
                <c:pt idx="116">
                  <c:v>58.029996567767817</c:v>
                </c:pt>
                <c:pt idx="117">
                  <c:v>59.398676357460957</c:v>
                </c:pt>
                <c:pt idx="118">
                  <c:v>59.54111107074084</c:v>
                </c:pt>
                <c:pt idx="119">
                  <c:v>58.851284377160127</c:v>
                </c:pt>
                <c:pt idx="120">
                  <c:v>57.404715049913058</c:v>
                </c:pt>
                <c:pt idx="121">
                  <c:v>56.942109746622307</c:v>
                </c:pt>
                <c:pt idx="122">
                  <c:v>59.108396503271699</c:v>
                </c:pt>
                <c:pt idx="123">
                  <c:v>63.284722051661838</c:v>
                </c:pt>
                <c:pt idx="124">
                  <c:v>65.204050322184585</c:v>
                </c:pt>
                <c:pt idx="125">
                  <c:v>66.796775641178627</c:v>
                </c:pt>
                <c:pt idx="126">
                  <c:v>64.078179605765172</c:v>
                </c:pt>
                <c:pt idx="127">
                  <c:v>64.214815411555705</c:v>
                </c:pt>
                <c:pt idx="128">
                  <c:v>68.20832869938107</c:v>
                </c:pt>
                <c:pt idx="129">
                  <c:v>79.193408715729163</c:v>
                </c:pt>
                <c:pt idx="130">
                  <c:v>82.355735470279512</c:v>
                </c:pt>
                <c:pt idx="131">
                  <c:v>85.785036259654305</c:v>
                </c:pt>
                <c:pt idx="132">
                  <c:v>90.232874427310577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'Figure 16.1'!$A$3</c:f>
              <c:strCache>
                <c:ptCount val="1"/>
                <c:pt idx="0">
                  <c:v>Germany</c:v>
                </c:pt>
              </c:strCache>
            </c:strRef>
          </c:tx>
          <c:spPr>
            <a:ln w="38100" cap="rnd">
              <a:solidFill>
                <a:schemeClr val="bg2">
                  <a:lumMod val="1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16.1'!$B$1:$ED$1</c:f>
              <c:numCache>
                <c:formatCode>0</c:formatCode>
                <c:ptCount val="133"/>
                <c:pt idx="0" formatCode="General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 formatCode="General">
                  <c:v>1970</c:v>
                </c:pt>
                <c:pt idx="91" formatCode="General">
                  <c:v>1971</c:v>
                </c:pt>
                <c:pt idx="92" formatCode="General">
                  <c:v>1972</c:v>
                </c:pt>
                <c:pt idx="93" formatCode="General">
                  <c:v>1973</c:v>
                </c:pt>
                <c:pt idx="94" formatCode="General">
                  <c:v>1974</c:v>
                </c:pt>
                <c:pt idx="95" formatCode="General">
                  <c:v>1975</c:v>
                </c:pt>
                <c:pt idx="96" formatCode="General">
                  <c:v>1976</c:v>
                </c:pt>
                <c:pt idx="97" formatCode="General">
                  <c:v>1977</c:v>
                </c:pt>
                <c:pt idx="98" formatCode="General">
                  <c:v>1978</c:v>
                </c:pt>
                <c:pt idx="99" formatCode="General">
                  <c:v>1979</c:v>
                </c:pt>
                <c:pt idx="100" formatCode="General">
                  <c:v>1980</c:v>
                </c:pt>
                <c:pt idx="101" formatCode="General">
                  <c:v>1981</c:v>
                </c:pt>
                <c:pt idx="102" formatCode="General">
                  <c:v>1982</c:v>
                </c:pt>
                <c:pt idx="103" formatCode="General">
                  <c:v>1983</c:v>
                </c:pt>
                <c:pt idx="104" formatCode="General">
                  <c:v>1984</c:v>
                </c:pt>
                <c:pt idx="105" formatCode="General">
                  <c:v>1985</c:v>
                </c:pt>
                <c:pt idx="106" formatCode="General">
                  <c:v>1986</c:v>
                </c:pt>
                <c:pt idx="107" formatCode="General">
                  <c:v>1987</c:v>
                </c:pt>
                <c:pt idx="108" formatCode="General">
                  <c:v>1988</c:v>
                </c:pt>
                <c:pt idx="109" formatCode="General">
                  <c:v>1989</c:v>
                </c:pt>
                <c:pt idx="110" formatCode="General">
                  <c:v>1990</c:v>
                </c:pt>
                <c:pt idx="111" formatCode="General">
                  <c:v>1991</c:v>
                </c:pt>
                <c:pt idx="112" formatCode="General">
                  <c:v>1992</c:v>
                </c:pt>
                <c:pt idx="113" formatCode="General">
                  <c:v>1993</c:v>
                </c:pt>
                <c:pt idx="114" formatCode="General">
                  <c:v>1994</c:v>
                </c:pt>
                <c:pt idx="115" formatCode="General">
                  <c:v>1995</c:v>
                </c:pt>
                <c:pt idx="116" formatCode="General">
                  <c:v>1996</c:v>
                </c:pt>
                <c:pt idx="117" formatCode="General">
                  <c:v>1997</c:v>
                </c:pt>
                <c:pt idx="118" formatCode="General">
                  <c:v>1998</c:v>
                </c:pt>
                <c:pt idx="119" formatCode="General">
                  <c:v>1999</c:v>
                </c:pt>
                <c:pt idx="120" formatCode="General">
                  <c:v>2000</c:v>
                </c:pt>
                <c:pt idx="121" formatCode="General">
                  <c:v>2001</c:v>
                </c:pt>
                <c:pt idx="122" formatCode="General">
                  <c:v>2002</c:v>
                </c:pt>
                <c:pt idx="123" formatCode="General">
                  <c:v>2003</c:v>
                </c:pt>
                <c:pt idx="124" formatCode="General">
                  <c:v>2004</c:v>
                </c:pt>
                <c:pt idx="125" formatCode="General">
                  <c:v>2005</c:v>
                </c:pt>
                <c:pt idx="126" formatCode="General">
                  <c:v>2006</c:v>
                </c:pt>
                <c:pt idx="127" formatCode="General">
                  <c:v>2007</c:v>
                </c:pt>
                <c:pt idx="128" formatCode="General">
                  <c:v>2008</c:v>
                </c:pt>
                <c:pt idx="129" formatCode="General">
                  <c:v>2009</c:v>
                </c:pt>
                <c:pt idx="130" formatCode="General">
                  <c:v>2010</c:v>
                </c:pt>
                <c:pt idx="131" formatCode="General">
                  <c:v>2011</c:v>
                </c:pt>
                <c:pt idx="132" formatCode="General">
                  <c:v>2012</c:v>
                </c:pt>
              </c:numCache>
            </c:numRef>
          </c:cat>
          <c:val>
            <c:numRef>
              <c:f>'Figure 16.1'!$B$3:$ED$3</c:f>
              <c:numCache>
                <c:formatCode>0.0</c:formatCode>
                <c:ptCount val="133"/>
                <c:pt idx="0">
                  <c:v>25.39344456277362</c:v>
                </c:pt>
                <c:pt idx="1">
                  <c:v>29.763416041546449</c:v>
                </c:pt>
                <c:pt idx="2">
                  <c:v>31.167619646635021</c:v>
                </c:pt>
                <c:pt idx="3">
                  <c:v>32.84562007327623</c:v>
                </c:pt>
                <c:pt idx="4">
                  <c:v>35.826914778856533</c:v>
                </c:pt>
                <c:pt idx="5">
                  <c:v>38.918424002989703</c:v>
                </c:pt>
                <c:pt idx="6">
                  <c:v>39.507842619487697</c:v>
                </c:pt>
                <c:pt idx="7">
                  <c:v>39.708558091286307</c:v>
                </c:pt>
                <c:pt idx="8">
                  <c:v>39.278818304692031</c:v>
                </c:pt>
                <c:pt idx="9">
                  <c:v>36.603806760736717</c:v>
                </c:pt>
                <c:pt idx="10">
                  <c:v>39.238046967393117</c:v>
                </c:pt>
                <c:pt idx="11">
                  <c:v>44.881541725601039</c:v>
                </c:pt>
                <c:pt idx="12">
                  <c:v>44.669797597772323</c:v>
                </c:pt>
                <c:pt idx="13">
                  <c:v>45.502319661698898</c:v>
                </c:pt>
                <c:pt idx="14">
                  <c:v>46.980830015188197</c:v>
                </c:pt>
                <c:pt idx="15">
                  <c:v>46.044191019244373</c:v>
                </c:pt>
                <c:pt idx="16">
                  <c:v>43.767374624708111</c:v>
                </c:pt>
                <c:pt idx="17">
                  <c:v>41.512850874138053</c:v>
                </c:pt>
                <c:pt idx="18">
                  <c:v>41.735738664066311</c:v>
                </c:pt>
                <c:pt idx="19">
                  <c:v>38.600799722930638</c:v>
                </c:pt>
                <c:pt idx="20">
                  <c:v>38.178007889546343</c:v>
                </c:pt>
                <c:pt idx="21">
                  <c:v>40.762880728721903</c:v>
                </c:pt>
                <c:pt idx="22">
                  <c:v>42.41418190929582</c:v>
                </c:pt>
                <c:pt idx="23">
                  <c:v>40.151735364223008</c:v>
                </c:pt>
                <c:pt idx="24">
                  <c:v>39.49123580641605</c:v>
                </c:pt>
                <c:pt idx="25">
                  <c:v>37.37846597047173</c:v>
                </c:pt>
                <c:pt idx="26">
                  <c:v>37.172452820903999</c:v>
                </c:pt>
                <c:pt idx="27">
                  <c:v>37.383655994043167</c:v>
                </c:pt>
                <c:pt idx="28">
                  <c:v>39.180481138521721</c:v>
                </c:pt>
                <c:pt idx="29">
                  <c:v>41.708426890301631</c:v>
                </c:pt>
                <c:pt idx="30">
                  <c:v>42.407889046630913</c:v>
                </c:pt>
                <c:pt idx="31">
                  <c:v>40.696283207915862</c:v>
                </c:pt>
                <c:pt idx="32">
                  <c:v>38.0222368752788</c:v>
                </c:pt>
                <c:pt idx="33">
                  <c:v>38.49873951182304</c:v>
                </c:pt>
                <c:pt idx="45">
                  <c:v>4.1696611528524334</c:v>
                </c:pt>
                <c:pt idx="46">
                  <c:v>11.95228494623656</c:v>
                </c:pt>
                <c:pt idx="47">
                  <c:v>10.00608952849651</c:v>
                </c:pt>
                <c:pt idx="48">
                  <c:v>9.3263779715115831</c:v>
                </c:pt>
                <c:pt idx="49">
                  <c:v>11.28643494232052</c:v>
                </c:pt>
                <c:pt idx="50">
                  <c:v>14.437533049455901</c:v>
                </c:pt>
                <c:pt idx="51">
                  <c:v>20.671636686957111</c:v>
                </c:pt>
                <c:pt idx="52">
                  <c:v>23.90079161907763</c:v>
                </c:pt>
                <c:pt idx="53">
                  <c:v>22.55531675005285</c:v>
                </c:pt>
                <c:pt idx="54">
                  <c:v>22.242430809237732</c:v>
                </c:pt>
                <c:pt idx="55">
                  <c:v>19.790599180726179</c:v>
                </c:pt>
                <c:pt idx="56">
                  <c:v>19.93552146539821</c:v>
                </c:pt>
                <c:pt idx="57">
                  <c:v>19.342833079146839</c:v>
                </c:pt>
                <c:pt idx="58">
                  <c:v>20.104092254311659</c:v>
                </c:pt>
                <c:pt idx="70">
                  <c:v>17.753754263018202</c:v>
                </c:pt>
                <c:pt idx="71">
                  <c:v>16.19407954874783</c:v>
                </c:pt>
                <c:pt idx="72">
                  <c:v>16.297194381354331</c:v>
                </c:pt>
                <c:pt idx="73">
                  <c:v>18.208945202745461</c:v>
                </c:pt>
                <c:pt idx="74">
                  <c:v>20.92112451001632</c:v>
                </c:pt>
                <c:pt idx="75">
                  <c:v>21.407001506649319</c:v>
                </c:pt>
                <c:pt idx="76">
                  <c:v>20.358012589412521</c:v>
                </c:pt>
                <c:pt idx="77">
                  <c:v>19.389704958338712</c:v>
                </c:pt>
                <c:pt idx="78">
                  <c:v>18.774304105931972</c:v>
                </c:pt>
                <c:pt idx="79">
                  <c:v>18.41816275811302</c:v>
                </c:pt>
                <c:pt idx="80">
                  <c:v>18.41029140713016</c:v>
                </c:pt>
                <c:pt idx="81">
                  <c:v>18.654633624951639</c:v>
                </c:pt>
                <c:pt idx="82">
                  <c:v>17.63091832315401</c:v>
                </c:pt>
                <c:pt idx="83">
                  <c:v>18.092895694123801</c:v>
                </c:pt>
                <c:pt idx="84">
                  <c:v>18.202754264630421</c:v>
                </c:pt>
                <c:pt idx="85">
                  <c:v>18.70782913769029</c:v>
                </c:pt>
                <c:pt idx="86">
                  <c:v>19.798528905258451</c:v>
                </c:pt>
                <c:pt idx="87">
                  <c:v>22.54669324402628</c:v>
                </c:pt>
                <c:pt idx="88">
                  <c:v>22.486334364535999</c:v>
                </c:pt>
                <c:pt idx="89">
                  <c:v>20.281123386708519</c:v>
                </c:pt>
                <c:pt idx="90">
                  <c:v>18.269541553500279</c:v>
                </c:pt>
                <c:pt idx="91">
                  <c:v>18.377738527150061</c:v>
                </c:pt>
                <c:pt idx="92">
                  <c:v>18.537307782600909</c:v>
                </c:pt>
                <c:pt idx="93">
                  <c:v>18.101534118713332</c:v>
                </c:pt>
                <c:pt idx="94">
                  <c:v>19.02321998909165</c:v>
                </c:pt>
                <c:pt idx="95">
                  <c:v>24.334290957088079</c:v>
                </c:pt>
                <c:pt idx="96">
                  <c:v>#N/A</c:v>
                </c:pt>
                <c:pt idx="97">
                  <c:v>27.00186666613186</c:v>
                </c:pt>
                <c:pt idx="98">
                  <c:v>28.385519835749552</c:v>
                </c:pt>
                <c:pt idx="99">
                  <c:v>29.293309695589478</c:v>
                </c:pt>
                <c:pt idx="100">
                  <c:v>31.25443268428555</c:v>
                </c:pt>
                <c:pt idx="101">
                  <c:v>34.862477173536149</c:v>
                </c:pt>
                <c:pt idx="102">
                  <c:v>37.791833902026809</c:v>
                </c:pt>
                <c:pt idx="103">
                  <c:v>39.376157639824577</c:v>
                </c:pt>
                <c:pt idx="104">
                  <c:v>40.094335866630928</c:v>
                </c:pt>
                <c:pt idx="105">
                  <c:v>40.686695043474927</c:v>
                </c:pt>
                <c:pt idx="106">
                  <c:v>40.53929164582182</c:v>
                </c:pt>
                <c:pt idx="107">
                  <c:v>41.598076241680161</c:v>
                </c:pt>
                <c:pt idx="108">
                  <c:v>42.030426772726713</c:v>
                </c:pt>
                <c:pt idx="109">
                  <c:v>40.649389459441139</c:v>
                </c:pt>
                <c:pt idx="110">
                  <c:v>42.249657535603021</c:v>
                </c:pt>
                <c:pt idx="111">
                  <c:v>39.536687084582219</c:v>
                </c:pt>
                <c:pt idx="112">
                  <c:v>42.018745450133437</c:v>
                </c:pt>
                <c:pt idx="113">
                  <c:v>45.766810065413402</c:v>
                </c:pt>
                <c:pt idx="114">
                  <c:v>47.967960947143979</c:v>
                </c:pt>
                <c:pt idx="115">
                  <c:v>55.596700027048961</c:v>
                </c:pt>
                <c:pt idx="116">
                  <c:v>58.466720000000009</c:v>
                </c:pt>
                <c:pt idx="117">
                  <c:v>59.753581512077801</c:v>
                </c:pt>
                <c:pt idx="118">
                  <c:v>60.491350716946471</c:v>
                </c:pt>
                <c:pt idx="119">
                  <c:v>61.257474252574738</c:v>
                </c:pt>
                <c:pt idx="120">
                  <c:v>60.181880341880323</c:v>
                </c:pt>
                <c:pt idx="121">
                  <c:v>59.142347399971449</c:v>
                </c:pt>
                <c:pt idx="122">
                  <c:v>60.748475752743637</c:v>
                </c:pt>
                <c:pt idx="123">
                  <c:v>64.425750873108129</c:v>
                </c:pt>
                <c:pt idx="124">
                  <c:v>66.203716354693142</c:v>
                </c:pt>
                <c:pt idx="125">
                  <c:v>68.513621650782227</c:v>
                </c:pt>
                <c:pt idx="126">
                  <c:v>67.923116815765582</c:v>
                </c:pt>
                <c:pt idx="127">
                  <c:v>65.404607782581806</c:v>
                </c:pt>
                <c:pt idx="128">
                  <c:v>66.8</c:v>
                </c:pt>
                <c:pt idx="129">
                  <c:v>74.509413697245407</c:v>
                </c:pt>
                <c:pt idx="130">
                  <c:v>82.439631262525054</c:v>
                </c:pt>
                <c:pt idx="131">
                  <c:v>80.400000000000006</c:v>
                </c:pt>
                <c:pt idx="132">
                  <c:v>81.900000000000006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'Figure 16.1'!$A$4</c:f>
              <c:strCache>
                <c:ptCount val="1"/>
                <c:pt idx="0">
                  <c:v>Italy</c:v>
                </c:pt>
              </c:strCache>
            </c:strRef>
          </c:tx>
          <c:spPr>
            <a:ln w="381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16.1'!$B$1:$ED$1</c:f>
              <c:numCache>
                <c:formatCode>0</c:formatCode>
                <c:ptCount val="133"/>
                <c:pt idx="0" formatCode="General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 formatCode="General">
                  <c:v>1970</c:v>
                </c:pt>
                <c:pt idx="91" formatCode="General">
                  <c:v>1971</c:v>
                </c:pt>
                <c:pt idx="92" formatCode="General">
                  <c:v>1972</c:v>
                </c:pt>
                <c:pt idx="93" formatCode="General">
                  <c:v>1973</c:v>
                </c:pt>
                <c:pt idx="94" formatCode="General">
                  <c:v>1974</c:v>
                </c:pt>
                <c:pt idx="95" formatCode="General">
                  <c:v>1975</c:v>
                </c:pt>
                <c:pt idx="96" formatCode="General">
                  <c:v>1976</c:v>
                </c:pt>
                <c:pt idx="97" formatCode="General">
                  <c:v>1977</c:v>
                </c:pt>
                <c:pt idx="98" formatCode="General">
                  <c:v>1978</c:v>
                </c:pt>
                <c:pt idx="99" formatCode="General">
                  <c:v>1979</c:v>
                </c:pt>
                <c:pt idx="100" formatCode="General">
                  <c:v>1980</c:v>
                </c:pt>
                <c:pt idx="101" formatCode="General">
                  <c:v>1981</c:v>
                </c:pt>
                <c:pt idx="102" formatCode="General">
                  <c:v>1982</c:v>
                </c:pt>
                <c:pt idx="103" formatCode="General">
                  <c:v>1983</c:v>
                </c:pt>
                <c:pt idx="104" formatCode="General">
                  <c:v>1984</c:v>
                </c:pt>
                <c:pt idx="105" formatCode="General">
                  <c:v>1985</c:v>
                </c:pt>
                <c:pt idx="106" formatCode="General">
                  <c:v>1986</c:v>
                </c:pt>
                <c:pt idx="107" formatCode="General">
                  <c:v>1987</c:v>
                </c:pt>
                <c:pt idx="108" formatCode="General">
                  <c:v>1988</c:v>
                </c:pt>
                <c:pt idx="109" formatCode="General">
                  <c:v>1989</c:v>
                </c:pt>
                <c:pt idx="110" formatCode="General">
                  <c:v>1990</c:v>
                </c:pt>
                <c:pt idx="111" formatCode="General">
                  <c:v>1991</c:v>
                </c:pt>
                <c:pt idx="112" formatCode="General">
                  <c:v>1992</c:v>
                </c:pt>
                <c:pt idx="113" formatCode="General">
                  <c:v>1993</c:v>
                </c:pt>
                <c:pt idx="114" formatCode="General">
                  <c:v>1994</c:v>
                </c:pt>
                <c:pt idx="115" formatCode="General">
                  <c:v>1995</c:v>
                </c:pt>
                <c:pt idx="116" formatCode="General">
                  <c:v>1996</c:v>
                </c:pt>
                <c:pt idx="117" formatCode="General">
                  <c:v>1997</c:v>
                </c:pt>
                <c:pt idx="118" formatCode="General">
                  <c:v>1998</c:v>
                </c:pt>
                <c:pt idx="119" formatCode="General">
                  <c:v>1999</c:v>
                </c:pt>
                <c:pt idx="120" formatCode="General">
                  <c:v>2000</c:v>
                </c:pt>
                <c:pt idx="121" formatCode="General">
                  <c:v>2001</c:v>
                </c:pt>
                <c:pt idx="122" formatCode="General">
                  <c:v>2002</c:v>
                </c:pt>
                <c:pt idx="123" formatCode="General">
                  <c:v>2003</c:v>
                </c:pt>
                <c:pt idx="124" formatCode="General">
                  <c:v>2004</c:v>
                </c:pt>
                <c:pt idx="125" formatCode="General">
                  <c:v>2005</c:v>
                </c:pt>
                <c:pt idx="126" formatCode="General">
                  <c:v>2006</c:v>
                </c:pt>
                <c:pt idx="127" formatCode="General">
                  <c:v>2007</c:v>
                </c:pt>
                <c:pt idx="128" formatCode="General">
                  <c:v>2008</c:v>
                </c:pt>
                <c:pt idx="129" formatCode="General">
                  <c:v>2009</c:v>
                </c:pt>
                <c:pt idx="130" formatCode="General">
                  <c:v>2010</c:v>
                </c:pt>
                <c:pt idx="131" formatCode="General">
                  <c:v>2011</c:v>
                </c:pt>
                <c:pt idx="132" formatCode="General">
                  <c:v>2012</c:v>
                </c:pt>
              </c:numCache>
            </c:numRef>
          </c:cat>
          <c:val>
            <c:numRef>
              <c:f>'Figure 16.1'!$B$4:$ED$4</c:f>
              <c:numCache>
                <c:formatCode>0.0</c:formatCode>
                <c:ptCount val="133"/>
                <c:pt idx="0">
                  <c:v>91.581862224540203</c:v>
                </c:pt>
                <c:pt idx="1">
                  <c:v>111.6978776484701</c:v>
                </c:pt>
                <c:pt idx="2">
                  <c:v>111.4347395527524</c:v>
                </c:pt>
                <c:pt idx="3">
                  <c:v>116.33072534835</c:v>
                </c:pt>
                <c:pt idx="4">
                  <c:v>117.1599324787754</c:v>
                </c:pt>
                <c:pt idx="5">
                  <c:v>109.09031378148509</c:v>
                </c:pt>
                <c:pt idx="6">
                  <c:v>105.9023521170339</c:v>
                </c:pt>
                <c:pt idx="7">
                  <c:v>115.1996107064526</c:v>
                </c:pt>
                <c:pt idx="8">
                  <c:v>119.9245801962775</c:v>
                </c:pt>
                <c:pt idx="9">
                  <c:v>120.934540340501</c:v>
                </c:pt>
                <c:pt idx="10">
                  <c:v>105.8076852517612</c:v>
                </c:pt>
                <c:pt idx="11">
                  <c:v>105.60873343901</c:v>
                </c:pt>
                <c:pt idx="12">
                  <c:v>116.8907117371452</c:v>
                </c:pt>
                <c:pt idx="13">
                  <c:v>116.0697687590006</c:v>
                </c:pt>
                <c:pt idx="14">
                  <c:v>124.7126333532524</c:v>
                </c:pt>
                <c:pt idx="15">
                  <c:v>120.8278911119757</c:v>
                </c:pt>
                <c:pt idx="16">
                  <c:v>123.0491205394798</c:v>
                </c:pt>
                <c:pt idx="17">
                  <c:v>128.00187920810581</c:v>
                </c:pt>
                <c:pt idx="18">
                  <c:v>117.0236505669865</c:v>
                </c:pt>
                <c:pt idx="19">
                  <c:v>116.4720808044754</c:v>
                </c:pt>
                <c:pt idx="20">
                  <c:v>109.7640667361901</c:v>
                </c:pt>
                <c:pt idx="21">
                  <c:v>106.82629991545031</c:v>
                </c:pt>
                <c:pt idx="22">
                  <c:v>110.20818520058231</c:v>
                </c:pt>
                <c:pt idx="23">
                  <c:v>102.056926232603</c:v>
                </c:pt>
                <c:pt idx="24">
                  <c:v>103.7073517585695</c:v>
                </c:pt>
                <c:pt idx="25">
                  <c:v>100.89244943795001</c:v>
                </c:pt>
                <c:pt idx="26">
                  <c:v>95.584911029422486</c:v>
                </c:pt>
                <c:pt idx="27">
                  <c:v>85.799828937921475</c:v>
                </c:pt>
                <c:pt idx="28">
                  <c:v>90.299268286096222</c:v>
                </c:pt>
                <c:pt idx="29">
                  <c:v>84.465045903328303</c:v>
                </c:pt>
                <c:pt idx="30">
                  <c:v>87.115240869157617</c:v>
                </c:pt>
                <c:pt idx="31">
                  <c:v>79.315521048495981</c:v>
                </c:pt>
                <c:pt idx="32">
                  <c:v>77.69518970823907</c:v>
                </c:pt>
                <c:pt idx="33">
                  <c:v>77.241932847354377</c:v>
                </c:pt>
                <c:pt idx="34">
                  <c:v>82.002887328530164</c:v>
                </c:pt>
                <c:pt idx="35">
                  <c:v>84.311790193865676</c:v>
                </c:pt>
                <c:pt idx="36">
                  <c:v>74.922592587743949</c:v>
                </c:pt>
                <c:pt idx="37">
                  <c:v>92.02505175039731</c:v>
                </c:pt>
                <c:pt idx="38">
                  <c:v>93.594786385846803</c:v>
                </c:pt>
                <c:pt idx="39">
                  <c:v>132.25440277514281</c:v>
                </c:pt>
                <c:pt idx="40">
                  <c:v>159.72000940551541</c:v>
                </c:pt>
                <c:pt idx="41">
                  <c:v>152.24266952778021</c:v>
                </c:pt>
                <c:pt idx="42">
                  <c:v>140.92073022380251</c:v>
                </c:pt>
                <c:pt idx="43">
                  <c:v>143.48928033111559</c:v>
                </c:pt>
                <c:pt idx="44">
                  <c:v>142.81733572575101</c:v>
                </c:pt>
                <c:pt idx="45">
                  <c:v>103.77761927884811</c:v>
                </c:pt>
                <c:pt idx="46">
                  <c:v>89.394044829704171</c:v>
                </c:pt>
                <c:pt idx="47">
                  <c:v>99.656005522462834</c:v>
                </c:pt>
                <c:pt idx="48">
                  <c:v>97.736128898886548</c:v>
                </c:pt>
                <c:pt idx="49">
                  <c:v>97.422812259139008</c:v>
                </c:pt>
                <c:pt idx="50">
                  <c:v>106.6280082526992</c:v>
                </c:pt>
                <c:pt idx="51">
                  <c:v>101.33972301109991</c:v>
                </c:pt>
                <c:pt idx="52">
                  <c:v>79.991899326940654</c:v>
                </c:pt>
                <c:pt idx="53">
                  <c:v>86.351525877380752</c:v>
                </c:pt>
                <c:pt idx="54">
                  <c:v>89.500909252227913</c:v>
                </c:pt>
                <c:pt idx="55">
                  <c:v>80.717936872754436</c:v>
                </c:pt>
                <c:pt idx="56">
                  <c:v>80.226135345532512</c:v>
                </c:pt>
                <c:pt idx="57">
                  <c:v>72.143271831505345</c:v>
                </c:pt>
                <c:pt idx="58">
                  <c:v>71.435531851460794</c:v>
                </c:pt>
                <c:pt idx="59">
                  <c:v>69.385894452504076</c:v>
                </c:pt>
                <c:pt idx="60">
                  <c:v>72.559393889233021</c:v>
                </c:pt>
                <c:pt idx="61">
                  <c:v>89.441106866414074</c:v>
                </c:pt>
                <c:pt idx="62">
                  <c:v>100.48234238956</c:v>
                </c:pt>
                <c:pt idx="63">
                  <c:v>102.5206196960345</c:v>
                </c:pt>
                <c:pt idx="64">
                  <c:v>90.930739498361007</c:v>
                </c:pt>
                <c:pt idx="65">
                  <c:v>72.427994710099128</c:v>
                </c:pt>
                <c:pt idx="66">
                  <c:v>39.855515198287897</c:v>
                </c:pt>
                <c:pt idx="67">
                  <c:v>24.213944824231689</c:v>
                </c:pt>
                <c:pt idx="68">
                  <c:v>26.972731315123841</c:v>
                </c:pt>
                <c:pt idx="69">
                  <c:v>29.58049890284078</c:v>
                </c:pt>
                <c:pt idx="70">
                  <c:v>29.474397617760939</c:v>
                </c:pt>
                <c:pt idx="71">
                  <c:v>29.91065109677443</c:v>
                </c:pt>
                <c:pt idx="72">
                  <c:v>31.6236828579822</c:v>
                </c:pt>
                <c:pt idx="73">
                  <c:v>32.48476336394404</c:v>
                </c:pt>
                <c:pt idx="74">
                  <c:v>34.080031163412222</c:v>
                </c:pt>
                <c:pt idx="75">
                  <c:v>33.89232046191924</c:v>
                </c:pt>
                <c:pt idx="76">
                  <c:v>32.917830484247908</c:v>
                </c:pt>
                <c:pt idx="77">
                  <c:v>32.133629147219757</c:v>
                </c:pt>
                <c:pt idx="78">
                  <c:v>32.017080632496089</c:v>
                </c:pt>
                <c:pt idx="79">
                  <c:v>33.143451495683529</c:v>
                </c:pt>
                <c:pt idx="80">
                  <c:v>31.427017293364621</c:v>
                </c:pt>
                <c:pt idx="81">
                  <c:v>30.01542372691554</c:v>
                </c:pt>
                <c:pt idx="82">
                  <c:v>28.958356889941879</c:v>
                </c:pt>
                <c:pt idx="83">
                  <c:v>27.173487854074381</c:v>
                </c:pt>
                <c:pt idx="84">
                  <c:v>27.205206177892759</c:v>
                </c:pt>
                <c:pt idx="85">
                  <c:v>28.38660412429812</c:v>
                </c:pt>
                <c:pt idx="86">
                  <c:v>33.44075992326399</c:v>
                </c:pt>
                <c:pt idx="87">
                  <c:v>33.264663661134968</c:v>
                </c:pt>
                <c:pt idx="88">
                  <c:v>35.82505318818766</c:v>
                </c:pt>
                <c:pt idx="89">
                  <c:v>36.52866087572535</c:v>
                </c:pt>
                <c:pt idx="90">
                  <c:v>37.106781799542539</c:v>
                </c:pt>
                <c:pt idx="91">
                  <c:v>41.952155227303862</c:v>
                </c:pt>
                <c:pt idx="92">
                  <c:v>47.700150026632578</c:v>
                </c:pt>
                <c:pt idx="93">
                  <c:v>50.6377562060689</c:v>
                </c:pt>
                <c:pt idx="94">
                  <c:v>50.171518509491712</c:v>
                </c:pt>
                <c:pt idx="95">
                  <c:v>56.639606650437237</c:v>
                </c:pt>
                <c:pt idx="96">
                  <c:v>56.207953436071797</c:v>
                </c:pt>
                <c:pt idx="97">
                  <c:v>55.224929824234771</c:v>
                </c:pt>
                <c:pt idx="98">
                  <c:v>59.446141349364318</c:v>
                </c:pt>
                <c:pt idx="99">
                  <c:v>58.24607351453708</c:v>
                </c:pt>
                <c:pt idx="100">
                  <c:v>56.084379176309753</c:v>
                </c:pt>
                <c:pt idx="101">
                  <c:v>58.459851914042943</c:v>
                </c:pt>
                <c:pt idx="102">
                  <c:v>63.142541780600943</c:v>
                </c:pt>
                <c:pt idx="103">
                  <c:v>69.403417368759051</c:v>
                </c:pt>
                <c:pt idx="104">
                  <c:v>74.901095557493278</c:v>
                </c:pt>
                <c:pt idx="105">
                  <c:v>80.901567781210105</c:v>
                </c:pt>
                <c:pt idx="106">
                  <c:v>85.117840852916046</c:v>
                </c:pt>
                <c:pt idx="107">
                  <c:v>89.114385934724439</c:v>
                </c:pt>
                <c:pt idx="108">
                  <c:v>90.834497340019183</c:v>
                </c:pt>
                <c:pt idx="109">
                  <c:v>93.312132017365016</c:v>
                </c:pt>
                <c:pt idx="110">
                  <c:v>95.222901784247796</c:v>
                </c:pt>
                <c:pt idx="111">
                  <c:v>98.590345451689288</c:v>
                </c:pt>
                <c:pt idx="112">
                  <c:v>105.4908375314652</c:v>
                </c:pt>
                <c:pt idx="113">
                  <c:v>115.6618374284121</c:v>
                </c:pt>
                <c:pt idx="114">
                  <c:v>121.2485912730357</c:v>
                </c:pt>
                <c:pt idx="115">
                  <c:v>120.9346558029235</c:v>
                </c:pt>
                <c:pt idx="116">
                  <c:v>120.249554579164</c:v>
                </c:pt>
                <c:pt idx="117">
                  <c:v>117.43618732548261</c:v>
                </c:pt>
                <c:pt idx="118">
                  <c:v>114.3279827918134</c:v>
                </c:pt>
                <c:pt idx="119">
                  <c:v>113.10469683368051</c:v>
                </c:pt>
                <c:pt idx="120">
                  <c:v>108.5812973799375</c:v>
                </c:pt>
                <c:pt idx="121">
                  <c:v>108.321003266605</c:v>
                </c:pt>
                <c:pt idx="122">
                  <c:v>105.3554337823783</c:v>
                </c:pt>
                <c:pt idx="123">
                  <c:v>104.1375681800736</c:v>
                </c:pt>
                <c:pt idx="124">
                  <c:v>103.711669016911</c:v>
                </c:pt>
                <c:pt idx="125">
                  <c:v>105.72104874754589</c:v>
                </c:pt>
                <c:pt idx="126">
                  <c:v>106.34615088367219</c:v>
                </c:pt>
                <c:pt idx="127">
                  <c:v>103.2767361193772</c:v>
                </c:pt>
                <c:pt idx="128">
                  <c:v>106.0850944421589</c:v>
                </c:pt>
                <c:pt idx="129">
                  <c:v>116.4198079219844</c:v>
                </c:pt>
                <c:pt idx="130">
                  <c:v>119.28813115903409</c:v>
                </c:pt>
                <c:pt idx="131">
                  <c:v>120.8012933814297</c:v>
                </c:pt>
                <c:pt idx="132">
                  <c:v>126.977628429622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36624"/>
        <c:axId val="1044321936"/>
      </c:lineChart>
      <c:catAx>
        <c:axId val="1044336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21936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1044321936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3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020960921551474"/>
          <c:y val="4.9797965876905992E-2"/>
          <c:w val="0.83534594634004078"/>
          <c:h val="0.85814742798477195"/>
        </c:manualLayout>
      </c:layout>
      <c:lineChart>
        <c:grouping val="standard"/>
        <c:varyColors val="0"/>
        <c:ser>
          <c:idx val="1"/>
          <c:order val="0"/>
          <c:tx>
            <c:strRef>
              <c:f>'Figure presentation'!$B$4</c:f>
              <c:strCache>
                <c:ptCount val="1"/>
                <c:pt idx="0">
                  <c:v>Deflation</c:v>
                </c:pt>
              </c:strCache>
            </c:strRef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'Figure presentation'!$A$5:$A$14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'Figure presentation'!$B$5:$B$14</c:f>
              <c:numCache>
                <c:formatCode>0%</c:formatCode>
                <c:ptCount val="10"/>
                <c:pt idx="0">
                  <c:v>1</c:v>
                </c:pt>
                <c:pt idx="1">
                  <c:v>1.02</c:v>
                </c:pt>
                <c:pt idx="2">
                  <c:v>1.04</c:v>
                </c:pt>
                <c:pt idx="3">
                  <c:v>1.06</c:v>
                </c:pt>
                <c:pt idx="4">
                  <c:v>1.08</c:v>
                </c:pt>
                <c:pt idx="5">
                  <c:v>1.1000000000000001</c:v>
                </c:pt>
                <c:pt idx="6">
                  <c:v>1.1200000000000001</c:v>
                </c:pt>
                <c:pt idx="7">
                  <c:v>1.1399999999999999</c:v>
                </c:pt>
                <c:pt idx="8">
                  <c:v>1.1599999999999999</c:v>
                </c:pt>
                <c:pt idx="9">
                  <c:v>1.18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'Figure presentation'!$C$4</c:f>
              <c:strCache>
                <c:ptCount val="1"/>
                <c:pt idx="0">
                  <c:v>Stagnation</c:v>
                </c:pt>
              </c:strCache>
            </c:strRef>
          </c:tx>
          <c:spPr>
            <a:ln w="50800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numRef>
              <c:f>'Figure presentation'!$A$5:$A$14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'Figure presentation'!$C$5:$C$14</c:f>
              <c:numCache>
                <c:formatCode>0%</c:formatCode>
                <c:ptCount val="10"/>
                <c:pt idx="0">
                  <c:v>1</c:v>
                </c:pt>
                <c:pt idx="1">
                  <c:v>1.0388349514563107</c:v>
                </c:pt>
                <c:pt idx="2">
                  <c:v>1.0784239796399282</c:v>
                </c:pt>
                <c:pt idx="3">
                  <c:v>1.1187817268174025</c:v>
                </c:pt>
                <c:pt idx="4">
                  <c:v>1.1599231195711386</c:v>
                </c:pt>
                <c:pt idx="5">
                  <c:v>1.2018633743200928</c:v>
                </c:pt>
                <c:pt idx="6">
                  <c:v>1.2446180029476674</c:v>
                </c:pt>
                <c:pt idx="7">
                  <c:v>1.2882028185388841</c:v>
                </c:pt>
                <c:pt idx="8">
                  <c:v>1.3326339412289594</c:v>
                </c:pt>
                <c:pt idx="9">
                  <c:v>1.3779278041654439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'Figure presentation'!$D$4</c:f>
              <c:strCache>
                <c:ptCount val="1"/>
                <c:pt idx="0">
                  <c:v>Strong growth</c:v>
                </c:pt>
              </c:strCache>
            </c:strRef>
          </c:tx>
          <c:spPr>
            <a:ln w="50800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numRef>
              <c:f>'Figure presentation'!$A$5:$A$14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'Figure presentation'!$D$5:$D$14</c:f>
              <c:numCache>
                <c:formatCode>0%</c:formatCode>
                <c:ptCount val="10"/>
                <c:pt idx="0">
                  <c:v>1</c:v>
                </c:pt>
                <c:pt idx="1">
                  <c:v>0.98165137614678888</c:v>
                </c:pt>
                <c:pt idx="2">
                  <c:v>0.96397609628819103</c:v>
                </c:pt>
                <c:pt idx="3">
                  <c:v>0.94694945055284452</c:v>
                </c:pt>
                <c:pt idx="4">
                  <c:v>0.9305476358536573</c:v>
                </c:pt>
                <c:pt idx="5">
                  <c:v>0.91474772261132109</c:v>
                </c:pt>
                <c:pt idx="6">
                  <c:v>0.89952762269897901</c:v>
                </c:pt>
                <c:pt idx="7">
                  <c:v>0.88486605856323663</c:v>
                </c:pt>
                <c:pt idx="8">
                  <c:v>0.87074253347834718</c:v>
                </c:pt>
                <c:pt idx="9">
                  <c:v>0.85713730289198575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24112"/>
        <c:axId val="1044334448"/>
      </c:lineChart>
      <c:catAx>
        <c:axId val="104432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1044334448"/>
        <c:crosses val="autoZero"/>
        <c:auto val="1"/>
        <c:lblAlgn val="ctr"/>
        <c:lblOffset val="100"/>
        <c:tickMarkSkip val="1"/>
        <c:noMultiLvlLbl val="0"/>
      </c:catAx>
      <c:valAx>
        <c:axId val="104433444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Debt-to-GDP ratio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104432411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de-DE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'Figure 16.3'!$B$4</c:f>
              <c:strCache>
                <c:ptCount val="1"/>
                <c:pt idx="0">
                  <c:v>Italy</c:v>
                </c:pt>
              </c:strCache>
            </c:strRef>
          </c:tx>
          <c:spPr>
            <a:ln w="28575" cap="rnd">
              <a:solidFill>
                <a:schemeClr val="accent1">
                  <a:shade val="58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16.3'!$A$5:$A$31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'Figure 16.3'!$B$5:$B$31</c:f>
              <c:numCache>
                <c:formatCode>0.0</c:formatCode>
                <c:ptCount val="2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 formatCode="General">
                  <c:v>21.514419230185499</c:v>
                </c:pt>
                <c:pt idx="6" formatCode="General">
                  <c:v>21.456737482846702</c:v>
                </c:pt>
                <c:pt idx="7" formatCode="General">
                  <c:v>18.46808667393411</c:v>
                </c:pt>
                <c:pt idx="8" formatCode="General">
                  <c:v>16.289898813770002</c:v>
                </c:pt>
                <c:pt idx="9" formatCode="General">
                  <c:v>13.5031031101867</c:v>
                </c:pt>
                <c:pt idx="10" formatCode="General">
                  <c:v>13.472592885906501</c:v>
                </c:pt>
                <c:pt idx="11" formatCode="General">
                  <c:v>12.806824425112</c:v>
                </c:pt>
                <c:pt idx="12" formatCode="General">
                  <c:v>11.660465865055199</c:v>
                </c:pt>
                <c:pt idx="13" formatCode="General">
                  <c:v>10.5235753084329</c:v>
                </c:pt>
                <c:pt idx="14" formatCode="General">
                  <c:v>9.8355361614138896</c:v>
                </c:pt>
                <c:pt idx="15" formatCode="General">
                  <c:v>9.5647962756428306</c:v>
                </c:pt>
                <c:pt idx="16" formatCode="General">
                  <c:v>9.3377652254577104</c:v>
                </c:pt>
                <c:pt idx="17" formatCode="General">
                  <c:v>10.178894799529401</c:v>
                </c:pt>
                <c:pt idx="18" formatCode="General">
                  <c:v>10.3067395467019</c:v>
                </c:pt>
                <c:pt idx="19" formatCode="General">
                  <c:v>8.631833722111951</c:v>
                </c:pt>
                <c:pt idx="20" formatCode="General">
                  <c:v>8.5991899876901403</c:v>
                </c:pt>
                <c:pt idx="21" formatCode="General">
                  <c:v>9.4508530456804003</c:v>
                </c:pt>
                <c:pt idx="22" formatCode="General">
                  <c:v>10.2049882814418</c:v>
                </c:pt>
                <c:pt idx="23" formatCode="General">
                  <c:v>9.5095303627456893</c:v>
                </c:pt>
                <c:pt idx="24" formatCode="General">
                  <c:v>9.0087446164030798</c:v>
                </c:pt>
                <c:pt idx="25" formatCode="General">
                  <c:v>8.2408364927528979</c:v>
                </c:pt>
                <c:pt idx="26" formatCode="General">
                  <c:v>7.9996598684730902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'Figure 16.3'!$C$4</c:f>
              <c:strCache>
                <c:ptCount val="1"/>
                <c:pt idx="0">
                  <c:v>Germany</c:v>
                </c:pt>
              </c:strCache>
            </c:strRef>
          </c:tx>
          <c:spPr>
            <a:ln w="28575" cap="rnd">
              <a:solidFill>
                <a:schemeClr val="accent1">
                  <a:shade val="86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16.3'!$A$5:$A$31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'Figure 16.3'!$C$5:$C$31</c:f>
              <c:numCache>
                <c:formatCode>0.0</c:formatCode>
                <c:ptCount val="2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 formatCode="General">
                  <c:v>6.2913922005535898</c:v>
                </c:pt>
                <c:pt idx="6" formatCode="General">
                  <c:v>6.97317068406534</c:v>
                </c:pt>
                <c:pt idx="7" formatCode="General">
                  <c:v>6.9392707864903604</c:v>
                </c:pt>
                <c:pt idx="8" formatCode="General">
                  <c:v>6.9250224508040903</c:v>
                </c:pt>
                <c:pt idx="9" formatCode="General">
                  <c:v>6.3758145750822077</c:v>
                </c:pt>
                <c:pt idx="10" formatCode="General">
                  <c:v>7.0098340659201703</c:v>
                </c:pt>
                <c:pt idx="11" formatCode="General">
                  <c:v>6.4066900764397703</c:v>
                </c:pt>
                <c:pt idx="12" formatCode="General">
                  <c:v>6.23434261974952</c:v>
                </c:pt>
                <c:pt idx="13" formatCode="General">
                  <c:v>6.0876363432626501</c:v>
                </c:pt>
                <c:pt idx="14" formatCode="General">
                  <c:v>6.0120589425367497</c:v>
                </c:pt>
                <c:pt idx="15" formatCode="General">
                  <c:v>5.9377287131126399</c:v>
                </c:pt>
                <c:pt idx="16" formatCode="General">
                  <c:v>6.0469569170249384</c:v>
                </c:pt>
                <c:pt idx="17" formatCode="General">
                  <c:v>6.2256344510268908</c:v>
                </c:pt>
                <c:pt idx="18" formatCode="General">
                  <c:v>6.1339901032397597</c:v>
                </c:pt>
                <c:pt idx="19" formatCode="General">
                  <c:v>5.5498976158483897</c:v>
                </c:pt>
                <c:pt idx="20" formatCode="General">
                  <c:v>5.2369598588742701</c:v>
                </c:pt>
                <c:pt idx="21" formatCode="General">
                  <c:v>5.5851350666456927</c:v>
                </c:pt>
                <c:pt idx="22" formatCode="General">
                  <c:v>5.1636051779565477</c:v>
                </c:pt>
                <c:pt idx="23" formatCode="General">
                  <c:v>4.4347719048595202</c:v>
                </c:pt>
                <c:pt idx="24" formatCode="General">
                  <c:v>4.0039832081465407</c:v>
                </c:pt>
                <c:pt idx="25" formatCode="General">
                  <c:v>3.54407163676091</c:v>
                </c:pt>
                <c:pt idx="26" formatCode="General">
                  <c:v>3.1146445672530301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'Figure 16.3'!$D$4</c:f>
              <c:strCache>
                <c:ptCount val="1"/>
                <c:pt idx="0">
                  <c:v>United Kingdom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'Figure 16.3'!$A$5:$A$31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'Figure 16.3'!$D$5:$D$31</c:f>
              <c:numCache>
                <c:formatCode>General</c:formatCode>
                <c:ptCount val="27"/>
                <c:pt idx="0">
                  <c:v>8.7712514160192079</c:v>
                </c:pt>
                <c:pt idx="1">
                  <c:v>7.2604143436886774</c:v>
                </c:pt>
                <c:pt idx="2">
                  <c:v>6.6329691169863301</c:v>
                </c:pt>
                <c:pt idx="3">
                  <c:v>6.6938248297967258</c:v>
                </c:pt>
                <c:pt idx="4">
                  <c:v>7.3582473480404467</c:v>
                </c:pt>
                <c:pt idx="5">
                  <c:v>8.0265074843047497</c:v>
                </c:pt>
                <c:pt idx="6">
                  <c:v>8.3568971809785193</c:v>
                </c:pt>
                <c:pt idx="7">
                  <c:v>8.7250214600013951</c:v>
                </c:pt>
                <c:pt idx="8">
                  <c:v>8.677925490478918</c:v>
                </c:pt>
                <c:pt idx="9">
                  <c:v>7.3056653077562856</c:v>
                </c:pt>
                <c:pt idx="10">
                  <c:v>6.8896942973925901</c:v>
                </c:pt>
                <c:pt idx="11">
                  <c:v>5.8253608399908154</c:v>
                </c:pt>
                <c:pt idx="12">
                  <c:v>4.8523630831872904</c:v>
                </c:pt>
                <c:pt idx="13">
                  <c:v>4.6289580224969278</c:v>
                </c:pt>
                <c:pt idx="14">
                  <c:v>4.5982426907794798</c:v>
                </c:pt>
                <c:pt idx="15">
                  <c:v>4.8153810839844704</c:v>
                </c:pt>
                <c:pt idx="16">
                  <c:v>4.8038536255850603</c:v>
                </c:pt>
                <c:pt idx="17">
                  <c:v>5.2483889495750908</c:v>
                </c:pt>
                <c:pt idx="18">
                  <c:v>4.8785212702338097</c:v>
                </c:pt>
                <c:pt idx="19">
                  <c:v>3.89510925147925</c:v>
                </c:pt>
                <c:pt idx="20">
                  <c:v>6.0125565483047057</c:v>
                </c:pt>
                <c:pt idx="21">
                  <c:v>6.8477016996677786</c:v>
                </c:pt>
                <c:pt idx="22">
                  <c:v>6.2417869081051904</c:v>
                </c:pt>
                <c:pt idx="23">
                  <c:v>6.38533744472279</c:v>
                </c:pt>
                <c:pt idx="24">
                  <c:v>6.1650514409422907</c:v>
                </c:pt>
                <c:pt idx="25">
                  <c:v>5.4741000537819202</c:v>
                </c:pt>
                <c:pt idx="26">
                  <c:v>5.6892632980684503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'Figure 16.3'!$E$4</c:f>
              <c:strCache>
                <c:ptCount val="1"/>
                <c:pt idx="0">
                  <c:v>Euro Area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'Figure 16.3'!$A$5:$A$31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'Figure 16.3'!$E$5:$E$31</c:f>
              <c:numCache>
                <c:formatCode>0.0</c:formatCode>
                <c:ptCount val="2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 formatCode="General">
                  <c:v>9.9167289380370001</c:v>
                </c:pt>
                <c:pt idx="6" formatCode="General">
                  <c:v>10.5833990954428</c:v>
                </c:pt>
                <c:pt idx="7" formatCode="General">
                  <c:v>9.8709861427226198</c:v>
                </c:pt>
                <c:pt idx="8" formatCode="General">
                  <c:v>9.2645109673889294</c:v>
                </c:pt>
                <c:pt idx="9" formatCode="General">
                  <c:v>8.2254369358000705</c:v>
                </c:pt>
                <c:pt idx="10" formatCode="General">
                  <c:v>8.2805874761875504</c:v>
                </c:pt>
                <c:pt idx="11" formatCode="General">
                  <c:v>7.8744002607459826</c:v>
                </c:pt>
                <c:pt idx="12" formatCode="General">
                  <c:v>7.29822215770273</c:v>
                </c:pt>
                <c:pt idx="13" formatCode="General">
                  <c:v>6.7733824956686997</c:v>
                </c:pt>
                <c:pt idx="14" formatCode="General">
                  <c:v>6.4512190879000704</c:v>
                </c:pt>
                <c:pt idx="15" formatCode="General">
                  <c:v>6.2418566585034476</c:v>
                </c:pt>
                <c:pt idx="16" formatCode="General">
                  <c:v>6.1103057385169608</c:v>
                </c:pt>
                <c:pt idx="17" formatCode="General">
                  <c:v>6.3082179333165396</c:v>
                </c:pt>
                <c:pt idx="18" formatCode="General">
                  <c:v>6.3034485637128599</c:v>
                </c:pt>
                <c:pt idx="19" formatCode="General">
                  <c:v>5.5235186476273608</c:v>
                </c:pt>
                <c:pt idx="20" formatCode="General">
                  <c:v>5.4420993223587404</c:v>
                </c:pt>
                <c:pt idx="21" formatCode="General">
                  <c:v>6.0654829100225864</c:v>
                </c:pt>
                <c:pt idx="22" formatCode="General">
                  <c:v>6.06883229847256</c:v>
                </c:pt>
                <c:pt idx="23" formatCode="General">
                  <c:v>5.6462513023194303</c:v>
                </c:pt>
                <c:pt idx="24" formatCode="General">
                  <c:v>5.3875964453230898</c:v>
                </c:pt>
                <c:pt idx="25" formatCode="General">
                  <c:v>4.9140591740069874</c:v>
                </c:pt>
                <c:pt idx="26" formatCode="General">
                  <c:v>4.5670380227555807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30640"/>
        <c:axId val="1044329552"/>
      </c:lineChart>
      <c:catAx>
        <c:axId val="10443306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29552"/>
        <c:crosses val="autoZero"/>
        <c:auto val="1"/>
        <c:lblAlgn val="ctr"/>
        <c:lblOffset val="100"/>
        <c:tickLblSkip val="2"/>
        <c:noMultiLvlLbl val="0"/>
      </c:catAx>
      <c:valAx>
        <c:axId val="104432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Interest expenditure as % of government expenditure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43306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3101313193199"/>
          <c:y val="0.22214016250952501"/>
          <c:w val="0.85077076954480502"/>
          <c:h val="0.67854513605830702"/>
        </c:manualLayout>
      </c:layout>
      <c:lineChart>
        <c:grouping val="standard"/>
        <c:varyColors val="0"/>
        <c:ser>
          <c:idx val="0"/>
          <c:order val="0"/>
          <c:tx>
            <c:strRef>
              <c:f>'Figure 16.4'!$B$1</c:f>
              <c:strCache>
                <c:ptCount val="1"/>
                <c:pt idx="0">
                  <c:v>Germany, Government Benchmarks, Macrobond, 10 Year, Yield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'Figure 16.4'!$A$2:$A$9630</c:f>
              <c:numCache>
                <c:formatCode>m/d/yyyy</c:formatCode>
                <c:ptCount val="9629"/>
                <c:pt idx="0">
                  <c:v>29222</c:v>
                </c:pt>
                <c:pt idx="1">
                  <c:v>29223</c:v>
                </c:pt>
                <c:pt idx="2">
                  <c:v>29224</c:v>
                </c:pt>
                <c:pt idx="3">
                  <c:v>29227</c:v>
                </c:pt>
                <c:pt idx="4">
                  <c:v>29228</c:v>
                </c:pt>
                <c:pt idx="5">
                  <c:v>29229</c:v>
                </c:pt>
                <c:pt idx="6">
                  <c:v>29230</c:v>
                </c:pt>
                <c:pt idx="7">
                  <c:v>29231</c:v>
                </c:pt>
                <c:pt idx="8">
                  <c:v>29234</c:v>
                </c:pt>
                <c:pt idx="9">
                  <c:v>29235</c:v>
                </c:pt>
                <c:pt idx="10">
                  <c:v>29236</c:v>
                </c:pt>
                <c:pt idx="11">
                  <c:v>29237</c:v>
                </c:pt>
                <c:pt idx="12">
                  <c:v>29238</c:v>
                </c:pt>
                <c:pt idx="13">
                  <c:v>29241</c:v>
                </c:pt>
                <c:pt idx="14">
                  <c:v>29242</c:v>
                </c:pt>
                <c:pt idx="15">
                  <c:v>29243</c:v>
                </c:pt>
                <c:pt idx="16">
                  <c:v>29244</c:v>
                </c:pt>
                <c:pt idx="17">
                  <c:v>29245</c:v>
                </c:pt>
                <c:pt idx="18">
                  <c:v>29248</c:v>
                </c:pt>
                <c:pt idx="19">
                  <c:v>29249</c:v>
                </c:pt>
                <c:pt idx="20">
                  <c:v>29250</c:v>
                </c:pt>
                <c:pt idx="21">
                  <c:v>29251</c:v>
                </c:pt>
                <c:pt idx="22">
                  <c:v>29252</c:v>
                </c:pt>
                <c:pt idx="23">
                  <c:v>29255</c:v>
                </c:pt>
                <c:pt idx="24">
                  <c:v>29256</c:v>
                </c:pt>
                <c:pt idx="25">
                  <c:v>29257</c:v>
                </c:pt>
                <c:pt idx="26">
                  <c:v>29258</c:v>
                </c:pt>
                <c:pt idx="27">
                  <c:v>29259</c:v>
                </c:pt>
                <c:pt idx="28">
                  <c:v>29262</c:v>
                </c:pt>
                <c:pt idx="29">
                  <c:v>29263</c:v>
                </c:pt>
                <c:pt idx="30">
                  <c:v>29264</c:v>
                </c:pt>
                <c:pt idx="31">
                  <c:v>29265</c:v>
                </c:pt>
                <c:pt idx="32">
                  <c:v>29266</c:v>
                </c:pt>
                <c:pt idx="33">
                  <c:v>29269</c:v>
                </c:pt>
                <c:pt idx="34">
                  <c:v>29270</c:v>
                </c:pt>
                <c:pt idx="35">
                  <c:v>29271</c:v>
                </c:pt>
                <c:pt idx="36">
                  <c:v>29272</c:v>
                </c:pt>
                <c:pt idx="37">
                  <c:v>29273</c:v>
                </c:pt>
                <c:pt idx="38">
                  <c:v>29276</c:v>
                </c:pt>
                <c:pt idx="39">
                  <c:v>29277</c:v>
                </c:pt>
                <c:pt idx="40">
                  <c:v>29278</c:v>
                </c:pt>
                <c:pt idx="41">
                  <c:v>29279</c:v>
                </c:pt>
                <c:pt idx="42">
                  <c:v>29280</c:v>
                </c:pt>
                <c:pt idx="43">
                  <c:v>29283</c:v>
                </c:pt>
                <c:pt idx="44">
                  <c:v>29284</c:v>
                </c:pt>
                <c:pt idx="45">
                  <c:v>29285</c:v>
                </c:pt>
                <c:pt idx="46">
                  <c:v>29286</c:v>
                </c:pt>
                <c:pt idx="47">
                  <c:v>29287</c:v>
                </c:pt>
                <c:pt idx="48">
                  <c:v>29290</c:v>
                </c:pt>
                <c:pt idx="49">
                  <c:v>29291</c:v>
                </c:pt>
                <c:pt idx="50">
                  <c:v>29292</c:v>
                </c:pt>
                <c:pt idx="51">
                  <c:v>29293</c:v>
                </c:pt>
                <c:pt idx="52">
                  <c:v>29294</c:v>
                </c:pt>
                <c:pt idx="53">
                  <c:v>29297</c:v>
                </c:pt>
                <c:pt idx="54">
                  <c:v>29298</c:v>
                </c:pt>
                <c:pt idx="55">
                  <c:v>29299</c:v>
                </c:pt>
                <c:pt idx="56">
                  <c:v>29300</c:v>
                </c:pt>
                <c:pt idx="57">
                  <c:v>29301</c:v>
                </c:pt>
                <c:pt idx="58">
                  <c:v>29304</c:v>
                </c:pt>
                <c:pt idx="59">
                  <c:v>29305</c:v>
                </c:pt>
                <c:pt idx="60">
                  <c:v>29306</c:v>
                </c:pt>
                <c:pt idx="61">
                  <c:v>29307</c:v>
                </c:pt>
                <c:pt idx="62">
                  <c:v>29308</c:v>
                </c:pt>
                <c:pt idx="63">
                  <c:v>29311</c:v>
                </c:pt>
                <c:pt idx="64">
                  <c:v>29312</c:v>
                </c:pt>
                <c:pt idx="65">
                  <c:v>29313</c:v>
                </c:pt>
                <c:pt idx="66">
                  <c:v>29314</c:v>
                </c:pt>
                <c:pt idx="67">
                  <c:v>29315</c:v>
                </c:pt>
                <c:pt idx="68">
                  <c:v>29318</c:v>
                </c:pt>
                <c:pt idx="69">
                  <c:v>29319</c:v>
                </c:pt>
                <c:pt idx="70">
                  <c:v>29320</c:v>
                </c:pt>
                <c:pt idx="71">
                  <c:v>29321</c:v>
                </c:pt>
                <c:pt idx="72">
                  <c:v>29322</c:v>
                </c:pt>
                <c:pt idx="73">
                  <c:v>29325</c:v>
                </c:pt>
                <c:pt idx="74">
                  <c:v>29326</c:v>
                </c:pt>
                <c:pt idx="75">
                  <c:v>29327</c:v>
                </c:pt>
                <c:pt idx="76">
                  <c:v>29328</c:v>
                </c:pt>
                <c:pt idx="77">
                  <c:v>29329</c:v>
                </c:pt>
                <c:pt idx="78">
                  <c:v>29332</c:v>
                </c:pt>
                <c:pt idx="79">
                  <c:v>29333</c:v>
                </c:pt>
                <c:pt idx="80">
                  <c:v>29334</c:v>
                </c:pt>
                <c:pt idx="81">
                  <c:v>29335</c:v>
                </c:pt>
                <c:pt idx="82">
                  <c:v>29336</c:v>
                </c:pt>
                <c:pt idx="83">
                  <c:v>29339</c:v>
                </c:pt>
                <c:pt idx="84">
                  <c:v>29340</c:v>
                </c:pt>
                <c:pt idx="85">
                  <c:v>29341</c:v>
                </c:pt>
                <c:pt idx="86">
                  <c:v>29342</c:v>
                </c:pt>
                <c:pt idx="87">
                  <c:v>29343</c:v>
                </c:pt>
                <c:pt idx="88">
                  <c:v>29346</c:v>
                </c:pt>
                <c:pt idx="89">
                  <c:v>29347</c:v>
                </c:pt>
                <c:pt idx="90">
                  <c:v>29348</c:v>
                </c:pt>
                <c:pt idx="91">
                  <c:v>29349</c:v>
                </c:pt>
                <c:pt idx="92">
                  <c:v>29350</c:v>
                </c:pt>
                <c:pt idx="93">
                  <c:v>29353</c:v>
                </c:pt>
                <c:pt idx="94">
                  <c:v>29354</c:v>
                </c:pt>
                <c:pt idx="95">
                  <c:v>29355</c:v>
                </c:pt>
                <c:pt idx="96">
                  <c:v>29356</c:v>
                </c:pt>
                <c:pt idx="97">
                  <c:v>29357</c:v>
                </c:pt>
                <c:pt idx="98">
                  <c:v>29360</c:v>
                </c:pt>
                <c:pt idx="99">
                  <c:v>29361</c:v>
                </c:pt>
                <c:pt idx="100">
                  <c:v>29362</c:v>
                </c:pt>
                <c:pt idx="101">
                  <c:v>29363</c:v>
                </c:pt>
                <c:pt idx="102">
                  <c:v>29364</c:v>
                </c:pt>
                <c:pt idx="103">
                  <c:v>29367</c:v>
                </c:pt>
                <c:pt idx="104">
                  <c:v>29368</c:v>
                </c:pt>
                <c:pt idx="105">
                  <c:v>29369</c:v>
                </c:pt>
                <c:pt idx="106">
                  <c:v>29370</c:v>
                </c:pt>
                <c:pt idx="107">
                  <c:v>29371</c:v>
                </c:pt>
                <c:pt idx="108">
                  <c:v>29374</c:v>
                </c:pt>
                <c:pt idx="109">
                  <c:v>29375</c:v>
                </c:pt>
                <c:pt idx="110">
                  <c:v>29376</c:v>
                </c:pt>
                <c:pt idx="111">
                  <c:v>29377</c:v>
                </c:pt>
                <c:pt idx="112">
                  <c:v>29378</c:v>
                </c:pt>
                <c:pt idx="113">
                  <c:v>29381</c:v>
                </c:pt>
                <c:pt idx="114">
                  <c:v>29382</c:v>
                </c:pt>
                <c:pt idx="115">
                  <c:v>29383</c:v>
                </c:pt>
                <c:pt idx="116">
                  <c:v>29384</c:v>
                </c:pt>
                <c:pt idx="117">
                  <c:v>29385</c:v>
                </c:pt>
                <c:pt idx="118">
                  <c:v>29388</c:v>
                </c:pt>
                <c:pt idx="119">
                  <c:v>29389</c:v>
                </c:pt>
                <c:pt idx="120">
                  <c:v>29390</c:v>
                </c:pt>
                <c:pt idx="121">
                  <c:v>29391</c:v>
                </c:pt>
                <c:pt idx="122">
                  <c:v>29392</c:v>
                </c:pt>
                <c:pt idx="123">
                  <c:v>29395</c:v>
                </c:pt>
                <c:pt idx="124">
                  <c:v>29396</c:v>
                </c:pt>
                <c:pt idx="125">
                  <c:v>29397</c:v>
                </c:pt>
                <c:pt idx="126">
                  <c:v>29398</c:v>
                </c:pt>
                <c:pt idx="127">
                  <c:v>29399</c:v>
                </c:pt>
                <c:pt idx="128">
                  <c:v>29402</c:v>
                </c:pt>
                <c:pt idx="129">
                  <c:v>29403</c:v>
                </c:pt>
                <c:pt idx="130">
                  <c:v>29404</c:v>
                </c:pt>
                <c:pt idx="131">
                  <c:v>29405</c:v>
                </c:pt>
                <c:pt idx="132">
                  <c:v>29406</c:v>
                </c:pt>
                <c:pt idx="133">
                  <c:v>29409</c:v>
                </c:pt>
                <c:pt idx="134">
                  <c:v>29410</c:v>
                </c:pt>
                <c:pt idx="135">
                  <c:v>29411</c:v>
                </c:pt>
                <c:pt idx="136">
                  <c:v>29412</c:v>
                </c:pt>
                <c:pt idx="137">
                  <c:v>29413</c:v>
                </c:pt>
                <c:pt idx="138">
                  <c:v>29416</c:v>
                </c:pt>
                <c:pt idx="139">
                  <c:v>29417</c:v>
                </c:pt>
                <c:pt idx="140">
                  <c:v>29418</c:v>
                </c:pt>
                <c:pt idx="141">
                  <c:v>29419</c:v>
                </c:pt>
                <c:pt idx="142">
                  <c:v>29420</c:v>
                </c:pt>
                <c:pt idx="143">
                  <c:v>29423</c:v>
                </c:pt>
                <c:pt idx="144">
                  <c:v>29424</c:v>
                </c:pt>
                <c:pt idx="145">
                  <c:v>29425</c:v>
                </c:pt>
                <c:pt idx="146">
                  <c:v>29426</c:v>
                </c:pt>
                <c:pt idx="147">
                  <c:v>29427</c:v>
                </c:pt>
                <c:pt idx="148">
                  <c:v>29430</c:v>
                </c:pt>
                <c:pt idx="149">
                  <c:v>29431</c:v>
                </c:pt>
                <c:pt idx="150">
                  <c:v>29432</c:v>
                </c:pt>
                <c:pt idx="151">
                  <c:v>29433</c:v>
                </c:pt>
                <c:pt idx="152">
                  <c:v>29434</c:v>
                </c:pt>
                <c:pt idx="153">
                  <c:v>29437</c:v>
                </c:pt>
                <c:pt idx="154">
                  <c:v>29438</c:v>
                </c:pt>
                <c:pt idx="155">
                  <c:v>29439</c:v>
                </c:pt>
                <c:pt idx="156">
                  <c:v>29440</c:v>
                </c:pt>
                <c:pt idx="157">
                  <c:v>29441</c:v>
                </c:pt>
                <c:pt idx="158">
                  <c:v>29444</c:v>
                </c:pt>
                <c:pt idx="159">
                  <c:v>29445</c:v>
                </c:pt>
                <c:pt idx="160">
                  <c:v>29446</c:v>
                </c:pt>
                <c:pt idx="161">
                  <c:v>29447</c:v>
                </c:pt>
                <c:pt idx="162">
                  <c:v>29448</c:v>
                </c:pt>
                <c:pt idx="163">
                  <c:v>29451</c:v>
                </c:pt>
                <c:pt idx="164">
                  <c:v>29452</c:v>
                </c:pt>
                <c:pt idx="165">
                  <c:v>29453</c:v>
                </c:pt>
                <c:pt idx="166">
                  <c:v>29454</c:v>
                </c:pt>
                <c:pt idx="167">
                  <c:v>29455</c:v>
                </c:pt>
                <c:pt idx="168">
                  <c:v>29458</c:v>
                </c:pt>
                <c:pt idx="169">
                  <c:v>29459</c:v>
                </c:pt>
                <c:pt idx="170">
                  <c:v>29460</c:v>
                </c:pt>
                <c:pt idx="171">
                  <c:v>29461</c:v>
                </c:pt>
                <c:pt idx="172">
                  <c:v>29462</c:v>
                </c:pt>
                <c:pt idx="173">
                  <c:v>29465</c:v>
                </c:pt>
                <c:pt idx="174">
                  <c:v>29466</c:v>
                </c:pt>
                <c:pt idx="175">
                  <c:v>29467</c:v>
                </c:pt>
                <c:pt idx="176">
                  <c:v>29468</c:v>
                </c:pt>
                <c:pt idx="177">
                  <c:v>29469</c:v>
                </c:pt>
                <c:pt idx="178">
                  <c:v>29472</c:v>
                </c:pt>
                <c:pt idx="179">
                  <c:v>29473</c:v>
                </c:pt>
                <c:pt idx="180">
                  <c:v>29474</c:v>
                </c:pt>
                <c:pt idx="181">
                  <c:v>29475</c:v>
                </c:pt>
                <c:pt idx="182">
                  <c:v>29476</c:v>
                </c:pt>
                <c:pt idx="183">
                  <c:v>29479</c:v>
                </c:pt>
                <c:pt idx="184">
                  <c:v>29480</c:v>
                </c:pt>
                <c:pt idx="185">
                  <c:v>29481</c:v>
                </c:pt>
                <c:pt idx="186">
                  <c:v>29482</c:v>
                </c:pt>
                <c:pt idx="187">
                  <c:v>29483</c:v>
                </c:pt>
                <c:pt idx="188">
                  <c:v>29486</c:v>
                </c:pt>
                <c:pt idx="189">
                  <c:v>29487</c:v>
                </c:pt>
                <c:pt idx="190">
                  <c:v>29488</c:v>
                </c:pt>
                <c:pt idx="191">
                  <c:v>29489</c:v>
                </c:pt>
                <c:pt idx="192">
                  <c:v>29490</c:v>
                </c:pt>
                <c:pt idx="193">
                  <c:v>29493</c:v>
                </c:pt>
                <c:pt idx="194">
                  <c:v>29494</c:v>
                </c:pt>
                <c:pt idx="195">
                  <c:v>29495</c:v>
                </c:pt>
                <c:pt idx="196">
                  <c:v>29496</c:v>
                </c:pt>
                <c:pt idx="197">
                  <c:v>29497</c:v>
                </c:pt>
                <c:pt idx="198">
                  <c:v>29500</c:v>
                </c:pt>
                <c:pt idx="199">
                  <c:v>29501</c:v>
                </c:pt>
                <c:pt idx="200">
                  <c:v>29502</c:v>
                </c:pt>
                <c:pt idx="201">
                  <c:v>29503</c:v>
                </c:pt>
                <c:pt idx="202">
                  <c:v>29504</c:v>
                </c:pt>
                <c:pt idx="203">
                  <c:v>29507</c:v>
                </c:pt>
                <c:pt idx="204">
                  <c:v>29508</c:v>
                </c:pt>
                <c:pt idx="205">
                  <c:v>29509</c:v>
                </c:pt>
                <c:pt idx="206">
                  <c:v>29510</c:v>
                </c:pt>
                <c:pt idx="207">
                  <c:v>29511</c:v>
                </c:pt>
                <c:pt idx="208">
                  <c:v>29514</c:v>
                </c:pt>
                <c:pt idx="209">
                  <c:v>29515</c:v>
                </c:pt>
                <c:pt idx="210">
                  <c:v>29516</c:v>
                </c:pt>
                <c:pt idx="211">
                  <c:v>29517</c:v>
                </c:pt>
                <c:pt idx="212">
                  <c:v>29518</c:v>
                </c:pt>
                <c:pt idx="213">
                  <c:v>29521</c:v>
                </c:pt>
                <c:pt idx="214">
                  <c:v>29522</c:v>
                </c:pt>
                <c:pt idx="215">
                  <c:v>29523</c:v>
                </c:pt>
                <c:pt idx="216">
                  <c:v>29524</c:v>
                </c:pt>
                <c:pt idx="217">
                  <c:v>29525</c:v>
                </c:pt>
                <c:pt idx="218">
                  <c:v>29528</c:v>
                </c:pt>
                <c:pt idx="219">
                  <c:v>29529</c:v>
                </c:pt>
                <c:pt idx="220">
                  <c:v>29530</c:v>
                </c:pt>
                <c:pt idx="221">
                  <c:v>29531</c:v>
                </c:pt>
                <c:pt idx="222">
                  <c:v>29532</c:v>
                </c:pt>
                <c:pt idx="223">
                  <c:v>29535</c:v>
                </c:pt>
                <c:pt idx="224">
                  <c:v>29536</c:v>
                </c:pt>
                <c:pt idx="225">
                  <c:v>29537</c:v>
                </c:pt>
                <c:pt idx="226">
                  <c:v>29538</c:v>
                </c:pt>
                <c:pt idx="227">
                  <c:v>29539</c:v>
                </c:pt>
                <c:pt idx="228">
                  <c:v>29542</c:v>
                </c:pt>
                <c:pt idx="229">
                  <c:v>29543</c:v>
                </c:pt>
                <c:pt idx="230">
                  <c:v>29544</c:v>
                </c:pt>
                <c:pt idx="231">
                  <c:v>29545</c:v>
                </c:pt>
                <c:pt idx="232">
                  <c:v>29546</c:v>
                </c:pt>
                <c:pt idx="233">
                  <c:v>29549</c:v>
                </c:pt>
                <c:pt idx="234">
                  <c:v>29550</c:v>
                </c:pt>
                <c:pt idx="235">
                  <c:v>29551</c:v>
                </c:pt>
                <c:pt idx="236">
                  <c:v>29552</c:v>
                </c:pt>
                <c:pt idx="237">
                  <c:v>29553</c:v>
                </c:pt>
                <c:pt idx="238">
                  <c:v>29556</c:v>
                </c:pt>
                <c:pt idx="239">
                  <c:v>29557</c:v>
                </c:pt>
                <c:pt idx="240">
                  <c:v>29558</c:v>
                </c:pt>
                <c:pt idx="241">
                  <c:v>29559</c:v>
                </c:pt>
                <c:pt idx="242">
                  <c:v>29560</c:v>
                </c:pt>
                <c:pt idx="243">
                  <c:v>29563</c:v>
                </c:pt>
                <c:pt idx="244">
                  <c:v>29564</c:v>
                </c:pt>
                <c:pt idx="245">
                  <c:v>29565</c:v>
                </c:pt>
                <c:pt idx="246">
                  <c:v>29566</c:v>
                </c:pt>
                <c:pt idx="247">
                  <c:v>29567</c:v>
                </c:pt>
                <c:pt idx="248">
                  <c:v>29570</c:v>
                </c:pt>
                <c:pt idx="249">
                  <c:v>29571</c:v>
                </c:pt>
                <c:pt idx="250">
                  <c:v>29572</c:v>
                </c:pt>
                <c:pt idx="251">
                  <c:v>29573</c:v>
                </c:pt>
                <c:pt idx="252">
                  <c:v>29574</c:v>
                </c:pt>
                <c:pt idx="253">
                  <c:v>29577</c:v>
                </c:pt>
                <c:pt idx="254">
                  <c:v>29578</c:v>
                </c:pt>
                <c:pt idx="255">
                  <c:v>29579</c:v>
                </c:pt>
                <c:pt idx="256">
                  <c:v>29580</c:v>
                </c:pt>
                <c:pt idx="257">
                  <c:v>29581</c:v>
                </c:pt>
                <c:pt idx="258">
                  <c:v>29584</c:v>
                </c:pt>
                <c:pt idx="259">
                  <c:v>29585</c:v>
                </c:pt>
                <c:pt idx="260">
                  <c:v>29586</c:v>
                </c:pt>
                <c:pt idx="261">
                  <c:v>29587</c:v>
                </c:pt>
                <c:pt idx="262">
                  <c:v>29588</c:v>
                </c:pt>
                <c:pt idx="263">
                  <c:v>29591</c:v>
                </c:pt>
                <c:pt idx="264">
                  <c:v>29592</c:v>
                </c:pt>
                <c:pt idx="265">
                  <c:v>29593</c:v>
                </c:pt>
                <c:pt idx="266">
                  <c:v>29594</c:v>
                </c:pt>
                <c:pt idx="267">
                  <c:v>29595</c:v>
                </c:pt>
                <c:pt idx="268">
                  <c:v>29598</c:v>
                </c:pt>
                <c:pt idx="269">
                  <c:v>29599</c:v>
                </c:pt>
                <c:pt idx="270">
                  <c:v>29600</c:v>
                </c:pt>
                <c:pt idx="271">
                  <c:v>29601</c:v>
                </c:pt>
                <c:pt idx="272">
                  <c:v>29602</c:v>
                </c:pt>
                <c:pt idx="273">
                  <c:v>29605</c:v>
                </c:pt>
                <c:pt idx="274">
                  <c:v>29606</c:v>
                </c:pt>
                <c:pt idx="275">
                  <c:v>29607</c:v>
                </c:pt>
                <c:pt idx="276">
                  <c:v>29608</c:v>
                </c:pt>
                <c:pt idx="277">
                  <c:v>29609</c:v>
                </c:pt>
                <c:pt idx="278">
                  <c:v>29612</c:v>
                </c:pt>
                <c:pt idx="279">
                  <c:v>29613</c:v>
                </c:pt>
                <c:pt idx="280">
                  <c:v>29614</c:v>
                </c:pt>
                <c:pt idx="281">
                  <c:v>29615</c:v>
                </c:pt>
                <c:pt idx="282">
                  <c:v>29616</c:v>
                </c:pt>
                <c:pt idx="283">
                  <c:v>29619</c:v>
                </c:pt>
                <c:pt idx="284">
                  <c:v>29620</c:v>
                </c:pt>
                <c:pt idx="285">
                  <c:v>29621</c:v>
                </c:pt>
                <c:pt idx="286">
                  <c:v>29622</c:v>
                </c:pt>
                <c:pt idx="287">
                  <c:v>29623</c:v>
                </c:pt>
                <c:pt idx="288">
                  <c:v>29626</c:v>
                </c:pt>
                <c:pt idx="289">
                  <c:v>29627</c:v>
                </c:pt>
                <c:pt idx="290">
                  <c:v>29628</c:v>
                </c:pt>
                <c:pt idx="291">
                  <c:v>29629</c:v>
                </c:pt>
                <c:pt idx="292">
                  <c:v>29630</c:v>
                </c:pt>
                <c:pt idx="293">
                  <c:v>29633</c:v>
                </c:pt>
                <c:pt idx="294">
                  <c:v>29634</c:v>
                </c:pt>
                <c:pt idx="295">
                  <c:v>29635</c:v>
                </c:pt>
                <c:pt idx="296">
                  <c:v>29636</c:v>
                </c:pt>
                <c:pt idx="297">
                  <c:v>29637</c:v>
                </c:pt>
                <c:pt idx="298">
                  <c:v>29640</c:v>
                </c:pt>
                <c:pt idx="299">
                  <c:v>29641</c:v>
                </c:pt>
                <c:pt idx="300">
                  <c:v>29642</c:v>
                </c:pt>
                <c:pt idx="301">
                  <c:v>29643</c:v>
                </c:pt>
                <c:pt idx="302">
                  <c:v>29644</c:v>
                </c:pt>
                <c:pt idx="303">
                  <c:v>29647</c:v>
                </c:pt>
                <c:pt idx="304">
                  <c:v>29648</c:v>
                </c:pt>
                <c:pt idx="305">
                  <c:v>29649</c:v>
                </c:pt>
                <c:pt idx="306">
                  <c:v>29650</c:v>
                </c:pt>
                <c:pt idx="307">
                  <c:v>29651</c:v>
                </c:pt>
                <c:pt idx="308">
                  <c:v>29654</c:v>
                </c:pt>
                <c:pt idx="309">
                  <c:v>29655</c:v>
                </c:pt>
                <c:pt idx="310">
                  <c:v>29656</c:v>
                </c:pt>
                <c:pt idx="311">
                  <c:v>29657</c:v>
                </c:pt>
                <c:pt idx="312">
                  <c:v>29658</c:v>
                </c:pt>
                <c:pt idx="313">
                  <c:v>29661</c:v>
                </c:pt>
                <c:pt idx="314">
                  <c:v>29662</c:v>
                </c:pt>
                <c:pt idx="315">
                  <c:v>29663</c:v>
                </c:pt>
                <c:pt idx="316">
                  <c:v>29664</c:v>
                </c:pt>
                <c:pt idx="317">
                  <c:v>29665</c:v>
                </c:pt>
                <c:pt idx="318">
                  <c:v>29668</c:v>
                </c:pt>
                <c:pt idx="319">
                  <c:v>29669</c:v>
                </c:pt>
                <c:pt idx="320">
                  <c:v>29670</c:v>
                </c:pt>
                <c:pt idx="321">
                  <c:v>29671</c:v>
                </c:pt>
                <c:pt idx="322">
                  <c:v>29672</c:v>
                </c:pt>
                <c:pt idx="323">
                  <c:v>29675</c:v>
                </c:pt>
                <c:pt idx="324">
                  <c:v>29676</c:v>
                </c:pt>
                <c:pt idx="325">
                  <c:v>29677</c:v>
                </c:pt>
                <c:pt idx="326">
                  <c:v>29678</c:v>
                </c:pt>
                <c:pt idx="327">
                  <c:v>29679</c:v>
                </c:pt>
                <c:pt idx="328">
                  <c:v>29682</c:v>
                </c:pt>
                <c:pt idx="329">
                  <c:v>29683</c:v>
                </c:pt>
                <c:pt idx="330">
                  <c:v>29684</c:v>
                </c:pt>
                <c:pt idx="331">
                  <c:v>29685</c:v>
                </c:pt>
                <c:pt idx="332">
                  <c:v>29686</c:v>
                </c:pt>
                <c:pt idx="333">
                  <c:v>29689</c:v>
                </c:pt>
                <c:pt idx="334">
                  <c:v>29690</c:v>
                </c:pt>
                <c:pt idx="335">
                  <c:v>29691</c:v>
                </c:pt>
                <c:pt idx="336">
                  <c:v>29692</c:v>
                </c:pt>
                <c:pt idx="337">
                  <c:v>29693</c:v>
                </c:pt>
                <c:pt idx="338">
                  <c:v>29696</c:v>
                </c:pt>
                <c:pt idx="339">
                  <c:v>29697</c:v>
                </c:pt>
                <c:pt idx="340">
                  <c:v>29698</c:v>
                </c:pt>
                <c:pt idx="341">
                  <c:v>29699</c:v>
                </c:pt>
                <c:pt idx="342">
                  <c:v>29700</c:v>
                </c:pt>
                <c:pt idx="343">
                  <c:v>29703</c:v>
                </c:pt>
                <c:pt idx="344">
                  <c:v>29704</c:v>
                </c:pt>
                <c:pt idx="345">
                  <c:v>29705</c:v>
                </c:pt>
                <c:pt idx="346">
                  <c:v>29706</c:v>
                </c:pt>
                <c:pt idx="347">
                  <c:v>29707</c:v>
                </c:pt>
                <c:pt idx="348">
                  <c:v>29710</c:v>
                </c:pt>
                <c:pt idx="349">
                  <c:v>29711</c:v>
                </c:pt>
                <c:pt idx="350">
                  <c:v>29712</c:v>
                </c:pt>
                <c:pt idx="351">
                  <c:v>29713</c:v>
                </c:pt>
                <c:pt idx="352">
                  <c:v>29714</c:v>
                </c:pt>
                <c:pt idx="353">
                  <c:v>29717</c:v>
                </c:pt>
                <c:pt idx="354">
                  <c:v>29718</c:v>
                </c:pt>
                <c:pt idx="355">
                  <c:v>29719</c:v>
                </c:pt>
                <c:pt idx="356">
                  <c:v>29720</c:v>
                </c:pt>
                <c:pt idx="357">
                  <c:v>29721</c:v>
                </c:pt>
                <c:pt idx="358">
                  <c:v>29724</c:v>
                </c:pt>
                <c:pt idx="359">
                  <c:v>29725</c:v>
                </c:pt>
                <c:pt idx="360">
                  <c:v>29726</c:v>
                </c:pt>
                <c:pt idx="361">
                  <c:v>29727</c:v>
                </c:pt>
                <c:pt idx="362">
                  <c:v>29728</c:v>
                </c:pt>
                <c:pt idx="363">
                  <c:v>29731</c:v>
                </c:pt>
                <c:pt idx="364">
                  <c:v>29732</c:v>
                </c:pt>
                <c:pt idx="365">
                  <c:v>29733</c:v>
                </c:pt>
                <c:pt idx="366">
                  <c:v>29734</c:v>
                </c:pt>
                <c:pt idx="367">
                  <c:v>29735</c:v>
                </c:pt>
                <c:pt idx="368">
                  <c:v>29738</c:v>
                </c:pt>
                <c:pt idx="369">
                  <c:v>29739</c:v>
                </c:pt>
                <c:pt idx="370">
                  <c:v>29740</c:v>
                </c:pt>
                <c:pt idx="371">
                  <c:v>29741</c:v>
                </c:pt>
                <c:pt idx="372">
                  <c:v>29742</c:v>
                </c:pt>
                <c:pt idx="373">
                  <c:v>29745</c:v>
                </c:pt>
                <c:pt idx="374">
                  <c:v>29746</c:v>
                </c:pt>
                <c:pt idx="375">
                  <c:v>29747</c:v>
                </c:pt>
                <c:pt idx="376">
                  <c:v>29748</c:v>
                </c:pt>
                <c:pt idx="377">
                  <c:v>29749</c:v>
                </c:pt>
                <c:pt idx="378">
                  <c:v>29752</c:v>
                </c:pt>
                <c:pt idx="379">
                  <c:v>29753</c:v>
                </c:pt>
                <c:pt idx="380">
                  <c:v>29754</c:v>
                </c:pt>
                <c:pt idx="381">
                  <c:v>29755</c:v>
                </c:pt>
                <c:pt idx="382">
                  <c:v>29756</c:v>
                </c:pt>
                <c:pt idx="383">
                  <c:v>29759</c:v>
                </c:pt>
                <c:pt idx="384">
                  <c:v>29760</c:v>
                </c:pt>
                <c:pt idx="385">
                  <c:v>29761</c:v>
                </c:pt>
                <c:pt idx="386">
                  <c:v>29762</c:v>
                </c:pt>
                <c:pt idx="387">
                  <c:v>29763</c:v>
                </c:pt>
                <c:pt idx="388">
                  <c:v>29766</c:v>
                </c:pt>
                <c:pt idx="389">
                  <c:v>29767</c:v>
                </c:pt>
                <c:pt idx="390">
                  <c:v>29768</c:v>
                </c:pt>
                <c:pt idx="391">
                  <c:v>29769</c:v>
                </c:pt>
                <c:pt idx="392">
                  <c:v>29770</c:v>
                </c:pt>
                <c:pt idx="393">
                  <c:v>29773</c:v>
                </c:pt>
                <c:pt idx="394">
                  <c:v>29774</c:v>
                </c:pt>
                <c:pt idx="395">
                  <c:v>29775</c:v>
                </c:pt>
                <c:pt idx="396">
                  <c:v>29776</c:v>
                </c:pt>
                <c:pt idx="397">
                  <c:v>29777</c:v>
                </c:pt>
                <c:pt idx="398">
                  <c:v>29780</c:v>
                </c:pt>
                <c:pt idx="399">
                  <c:v>29781</c:v>
                </c:pt>
                <c:pt idx="400">
                  <c:v>29782</c:v>
                </c:pt>
                <c:pt idx="401">
                  <c:v>29783</c:v>
                </c:pt>
                <c:pt idx="402">
                  <c:v>29784</c:v>
                </c:pt>
                <c:pt idx="403">
                  <c:v>29787</c:v>
                </c:pt>
                <c:pt idx="404">
                  <c:v>29788</c:v>
                </c:pt>
                <c:pt idx="405">
                  <c:v>29789</c:v>
                </c:pt>
                <c:pt idx="406">
                  <c:v>29790</c:v>
                </c:pt>
                <c:pt idx="407">
                  <c:v>29791</c:v>
                </c:pt>
                <c:pt idx="408">
                  <c:v>29794</c:v>
                </c:pt>
                <c:pt idx="409">
                  <c:v>29795</c:v>
                </c:pt>
                <c:pt idx="410">
                  <c:v>29796</c:v>
                </c:pt>
                <c:pt idx="411">
                  <c:v>29797</c:v>
                </c:pt>
                <c:pt idx="412">
                  <c:v>29798</c:v>
                </c:pt>
                <c:pt idx="413">
                  <c:v>29801</c:v>
                </c:pt>
                <c:pt idx="414">
                  <c:v>29802</c:v>
                </c:pt>
                <c:pt idx="415">
                  <c:v>29803</c:v>
                </c:pt>
                <c:pt idx="416">
                  <c:v>29804</c:v>
                </c:pt>
                <c:pt idx="417">
                  <c:v>29805</c:v>
                </c:pt>
                <c:pt idx="418">
                  <c:v>29808</c:v>
                </c:pt>
                <c:pt idx="419">
                  <c:v>29809</c:v>
                </c:pt>
                <c:pt idx="420">
                  <c:v>29810</c:v>
                </c:pt>
                <c:pt idx="421">
                  <c:v>29811</c:v>
                </c:pt>
                <c:pt idx="422">
                  <c:v>29812</c:v>
                </c:pt>
                <c:pt idx="423">
                  <c:v>29815</c:v>
                </c:pt>
                <c:pt idx="424">
                  <c:v>29816</c:v>
                </c:pt>
                <c:pt idx="425">
                  <c:v>29817</c:v>
                </c:pt>
                <c:pt idx="426">
                  <c:v>29818</c:v>
                </c:pt>
                <c:pt idx="427">
                  <c:v>29819</c:v>
                </c:pt>
                <c:pt idx="428">
                  <c:v>29822</c:v>
                </c:pt>
                <c:pt idx="429">
                  <c:v>29823</c:v>
                </c:pt>
                <c:pt idx="430">
                  <c:v>29824</c:v>
                </c:pt>
                <c:pt idx="431">
                  <c:v>29825</c:v>
                </c:pt>
                <c:pt idx="432">
                  <c:v>29826</c:v>
                </c:pt>
                <c:pt idx="433">
                  <c:v>29829</c:v>
                </c:pt>
                <c:pt idx="434">
                  <c:v>29830</c:v>
                </c:pt>
                <c:pt idx="435">
                  <c:v>29831</c:v>
                </c:pt>
                <c:pt idx="436">
                  <c:v>29832</c:v>
                </c:pt>
                <c:pt idx="437">
                  <c:v>29833</c:v>
                </c:pt>
                <c:pt idx="438">
                  <c:v>29836</c:v>
                </c:pt>
                <c:pt idx="439">
                  <c:v>29837</c:v>
                </c:pt>
                <c:pt idx="440">
                  <c:v>29838</c:v>
                </c:pt>
                <c:pt idx="441">
                  <c:v>29839</c:v>
                </c:pt>
                <c:pt idx="442">
                  <c:v>29840</c:v>
                </c:pt>
                <c:pt idx="443">
                  <c:v>29843</c:v>
                </c:pt>
                <c:pt idx="444">
                  <c:v>29844</c:v>
                </c:pt>
                <c:pt idx="445">
                  <c:v>29845</c:v>
                </c:pt>
                <c:pt idx="446">
                  <c:v>29846</c:v>
                </c:pt>
                <c:pt idx="447">
                  <c:v>29847</c:v>
                </c:pt>
                <c:pt idx="448">
                  <c:v>29850</c:v>
                </c:pt>
                <c:pt idx="449">
                  <c:v>29851</c:v>
                </c:pt>
                <c:pt idx="450">
                  <c:v>29852</c:v>
                </c:pt>
                <c:pt idx="451">
                  <c:v>29853</c:v>
                </c:pt>
                <c:pt idx="452">
                  <c:v>29854</c:v>
                </c:pt>
                <c:pt idx="453">
                  <c:v>29857</c:v>
                </c:pt>
                <c:pt idx="454">
                  <c:v>29858</c:v>
                </c:pt>
                <c:pt idx="455">
                  <c:v>29859</c:v>
                </c:pt>
                <c:pt idx="456">
                  <c:v>29860</c:v>
                </c:pt>
                <c:pt idx="457">
                  <c:v>29861</c:v>
                </c:pt>
                <c:pt idx="458">
                  <c:v>29864</c:v>
                </c:pt>
                <c:pt idx="459">
                  <c:v>29865</c:v>
                </c:pt>
                <c:pt idx="460">
                  <c:v>29866</c:v>
                </c:pt>
                <c:pt idx="461">
                  <c:v>29867</c:v>
                </c:pt>
                <c:pt idx="462">
                  <c:v>29868</c:v>
                </c:pt>
                <c:pt idx="463">
                  <c:v>29871</c:v>
                </c:pt>
                <c:pt idx="464">
                  <c:v>29872</c:v>
                </c:pt>
                <c:pt idx="465">
                  <c:v>29873</c:v>
                </c:pt>
                <c:pt idx="466">
                  <c:v>29874</c:v>
                </c:pt>
                <c:pt idx="467">
                  <c:v>29875</c:v>
                </c:pt>
                <c:pt idx="468">
                  <c:v>29878</c:v>
                </c:pt>
                <c:pt idx="469">
                  <c:v>29879</c:v>
                </c:pt>
                <c:pt idx="470">
                  <c:v>29880</c:v>
                </c:pt>
                <c:pt idx="471">
                  <c:v>29881</c:v>
                </c:pt>
                <c:pt idx="472">
                  <c:v>29882</c:v>
                </c:pt>
                <c:pt idx="473">
                  <c:v>29885</c:v>
                </c:pt>
                <c:pt idx="474">
                  <c:v>29886</c:v>
                </c:pt>
                <c:pt idx="475">
                  <c:v>29887</c:v>
                </c:pt>
                <c:pt idx="476">
                  <c:v>29888</c:v>
                </c:pt>
                <c:pt idx="477">
                  <c:v>29889</c:v>
                </c:pt>
                <c:pt idx="478">
                  <c:v>29892</c:v>
                </c:pt>
                <c:pt idx="479">
                  <c:v>29893</c:v>
                </c:pt>
                <c:pt idx="480">
                  <c:v>29894</c:v>
                </c:pt>
                <c:pt idx="481">
                  <c:v>29895</c:v>
                </c:pt>
                <c:pt idx="482">
                  <c:v>29896</c:v>
                </c:pt>
                <c:pt idx="483">
                  <c:v>29899</c:v>
                </c:pt>
                <c:pt idx="484">
                  <c:v>29900</c:v>
                </c:pt>
                <c:pt idx="485">
                  <c:v>29901</c:v>
                </c:pt>
                <c:pt idx="486">
                  <c:v>29902</c:v>
                </c:pt>
                <c:pt idx="487">
                  <c:v>29903</c:v>
                </c:pt>
                <c:pt idx="488">
                  <c:v>29906</c:v>
                </c:pt>
                <c:pt idx="489">
                  <c:v>29907</c:v>
                </c:pt>
                <c:pt idx="490">
                  <c:v>29908</c:v>
                </c:pt>
                <c:pt idx="491">
                  <c:v>29909</c:v>
                </c:pt>
                <c:pt idx="492">
                  <c:v>29910</c:v>
                </c:pt>
                <c:pt idx="493">
                  <c:v>29913</c:v>
                </c:pt>
                <c:pt idx="494">
                  <c:v>29914</c:v>
                </c:pt>
                <c:pt idx="495">
                  <c:v>29915</c:v>
                </c:pt>
                <c:pt idx="496">
                  <c:v>29916</c:v>
                </c:pt>
                <c:pt idx="497">
                  <c:v>29917</c:v>
                </c:pt>
                <c:pt idx="498">
                  <c:v>29920</c:v>
                </c:pt>
                <c:pt idx="499">
                  <c:v>29921</c:v>
                </c:pt>
                <c:pt idx="500">
                  <c:v>29922</c:v>
                </c:pt>
                <c:pt idx="501">
                  <c:v>29923</c:v>
                </c:pt>
                <c:pt idx="502">
                  <c:v>29924</c:v>
                </c:pt>
                <c:pt idx="503">
                  <c:v>29927</c:v>
                </c:pt>
                <c:pt idx="504">
                  <c:v>29928</c:v>
                </c:pt>
                <c:pt idx="505">
                  <c:v>29929</c:v>
                </c:pt>
                <c:pt idx="506">
                  <c:v>29930</c:v>
                </c:pt>
                <c:pt idx="507">
                  <c:v>29931</c:v>
                </c:pt>
                <c:pt idx="508">
                  <c:v>29934</c:v>
                </c:pt>
                <c:pt idx="509">
                  <c:v>29935</c:v>
                </c:pt>
                <c:pt idx="510">
                  <c:v>29936</c:v>
                </c:pt>
                <c:pt idx="511">
                  <c:v>29937</c:v>
                </c:pt>
                <c:pt idx="512">
                  <c:v>29938</c:v>
                </c:pt>
                <c:pt idx="513">
                  <c:v>29941</c:v>
                </c:pt>
                <c:pt idx="514">
                  <c:v>29942</c:v>
                </c:pt>
                <c:pt idx="515">
                  <c:v>29943</c:v>
                </c:pt>
                <c:pt idx="516">
                  <c:v>29944</c:v>
                </c:pt>
                <c:pt idx="517">
                  <c:v>29945</c:v>
                </c:pt>
                <c:pt idx="518">
                  <c:v>29948</c:v>
                </c:pt>
                <c:pt idx="519">
                  <c:v>29949</c:v>
                </c:pt>
                <c:pt idx="520">
                  <c:v>29950</c:v>
                </c:pt>
                <c:pt idx="521">
                  <c:v>29951</c:v>
                </c:pt>
                <c:pt idx="522">
                  <c:v>29952</c:v>
                </c:pt>
                <c:pt idx="523">
                  <c:v>29955</c:v>
                </c:pt>
                <c:pt idx="524">
                  <c:v>29956</c:v>
                </c:pt>
                <c:pt idx="525">
                  <c:v>29957</c:v>
                </c:pt>
                <c:pt idx="526">
                  <c:v>29958</c:v>
                </c:pt>
                <c:pt idx="527">
                  <c:v>29959</c:v>
                </c:pt>
                <c:pt idx="528">
                  <c:v>29962</c:v>
                </c:pt>
                <c:pt idx="529">
                  <c:v>29963</c:v>
                </c:pt>
                <c:pt idx="530">
                  <c:v>29964</c:v>
                </c:pt>
                <c:pt idx="531">
                  <c:v>29965</c:v>
                </c:pt>
                <c:pt idx="532">
                  <c:v>29966</c:v>
                </c:pt>
                <c:pt idx="533">
                  <c:v>29969</c:v>
                </c:pt>
                <c:pt idx="534">
                  <c:v>29970</c:v>
                </c:pt>
                <c:pt idx="535">
                  <c:v>29971</c:v>
                </c:pt>
                <c:pt idx="536">
                  <c:v>29972</c:v>
                </c:pt>
                <c:pt idx="537">
                  <c:v>29973</c:v>
                </c:pt>
                <c:pt idx="538">
                  <c:v>29976</c:v>
                </c:pt>
                <c:pt idx="539">
                  <c:v>29977</c:v>
                </c:pt>
                <c:pt idx="540">
                  <c:v>29978</c:v>
                </c:pt>
                <c:pt idx="541">
                  <c:v>29979</c:v>
                </c:pt>
                <c:pt idx="542">
                  <c:v>29980</c:v>
                </c:pt>
                <c:pt idx="543">
                  <c:v>29983</c:v>
                </c:pt>
                <c:pt idx="544">
                  <c:v>29984</c:v>
                </c:pt>
                <c:pt idx="545">
                  <c:v>29985</c:v>
                </c:pt>
                <c:pt idx="546">
                  <c:v>29986</c:v>
                </c:pt>
                <c:pt idx="547">
                  <c:v>29987</c:v>
                </c:pt>
                <c:pt idx="548">
                  <c:v>29990</c:v>
                </c:pt>
                <c:pt idx="549">
                  <c:v>29991</c:v>
                </c:pt>
                <c:pt idx="550">
                  <c:v>29992</c:v>
                </c:pt>
                <c:pt idx="551">
                  <c:v>29993</c:v>
                </c:pt>
                <c:pt idx="552">
                  <c:v>29994</c:v>
                </c:pt>
                <c:pt idx="553">
                  <c:v>29997</c:v>
                </c:pt>
                <c:pt idx="554">
                  <c:v>29998</c:v>
                </c:pt>
                <c:pt idx="555">
                  <c:v>29999</c:v>
                </c:pt>
                <c:pt idx="556">
                  <c:v>30000</c:v>
                </c:pt>
                <c:pt idx="557">
                  <c:v>30001</c:v>
                </c:pt>
                <c:pt idx="558">
                  <c:v>30004</c:v>
                </c:pt>
                <c:pt idx="559">
                  <c:v>30005</c:v>
                </c:pt>
                <c:pt idx="560">
                  <c:v>30006</c:v>
                </c:pt>
                <c:pt idx="561">
                  <c:v>30007</c:v>
                </c:pt>
                <c:pt idx="562">
                  <c:v>30008</c:v>
                </c:pt>
                <c:pt idx="563">
                  <c:v>30011</c:v>
                </c:pt>
                <c:pt idx="564">
                  <c:v>30012</c:v>
                </c:pt>
                <c:pt idx="565">
                  <c:v>30013</c:v>
                </c:pt>
                <c:pt idx="566">
                  <c:v>30014</c:v>
                </c:pt>
                <c:pt idx="567">
                  <c:v>30015</c:v>
                </c:pt>
                <c:pt idx="568">
                  <c:v>30018</c:v>
                </c:pt>
                <c:pt idx="569">
                  <c:v>30019</c:v>
                </c:pt>
                <c:pt idx="570">
                  <c:v>30020</c:v>
                </c:pt>
                <c:pt idx="571">
                  <c:v>30021</c:v>
                </c:pt>
                <c:pt idx="572">
                  <c:v>30022</c:v>
                </c:pt>
                <c:pt idx="573">
                  <c:v>30025</c:v>
                </c:pt>
                <c:pt idx="574">
                  <c:v>30026</c:v>
                </c:pt>
                <c:pt idx="575">
                  <c:v>30027</c:v>
                </c:pt>
                <c:pt idx="576">
                  <c:v>30028</c:v>
                </c:pt>
                <c:pt idx="577">
                  <c:v>30029</c:v>
                </c:pt>
                <c:pt idx="578">
                  <c:v>30032</c:v>
                </c:pt>
                <c:pt idx="579">
                  <c:v>30033</c:v>
                </c:pt>
                <c:pt idx="580">
                  <c:v>30034</c:v>
                </c:pt>
                <c:pt idx="581">
                  <c:v>30035</c:v>
                </c:pt>
                <c:pt idx="582">
                  <c:v>30036</c:v>
                </c:pt>
                <c:pt idx="583">
                  <c:v>30039</c:v>
                </c:pt>
                <c:pt idx="584">
                  <c:v>30040</c:v>
                </c:pt>
                <c:pt idx="585">
                  <c:v>30041</c:v>
                </c:pt>
                <c:pt idx="586">
                  <c:v>30042</c:v>
                </c:pt>
                <c:pt idx="587">
                  <c:v>30043</c:v>
                </c:pt>
                <c:pt idx="588">
                  <c:v>30046</c:v>
                </c:pt>
                <c:pt idx="589">
                  <c:v>30047</c:v>
                </c:pt>
                <c:pt idx="590">
                  <c:v>30048</c:v>
                </c:pt>
                <c:pt idx="591">
                  <c:v>30049</c:v>
                </c:pt>
                <c:pt idx="592">
                  <c:v>30050</c:v>
                </c:pt>
                <c:pt idx="593">
                  <c:v>30053</c:v>
                </c:pt>
                <c:pt idx="594">
                  <c:v>30054</c:v>
                </c:pt>
                <c:pt idx="595">
                  <c:v>30055</c:v>
                </c:pt>
                <c:pt idx="596">
                  <c:v>30056</c:v>
                </c:pt>
                <c:pt idx="597">
                  <c:v>30057</c:v>
                </c:pt>
                <c:pt idx="598">
                  <c:v>30060</c:v>
                </c:pt>
                <c:pt idx="599">
                  <c:v>30061</c:v>
                </c:pt>
                <c:pt idx="600">
                  <c:v>30062</c:v>
                </c:pt>
                <c:pt idx="601">
                  <c:v>30063</c:v>
                </c:pt>
                <c:pt idx="602">
                  <c:v>30064</c:v>
                </c:pt>
                <c:pt idx="603">
                  <c:v>30067</c:v>
                </c:pt>
                <c:pt idx="604">
                  <c:v>30068</c:v>
                </c:pt>
                <c:pt idx="605">
                  <c:v>30069</c:v>
                </c:pt>
                <c:pt idx="606">
                  <c:v>30070</c:v>
                </c:pt>
                <c:pt idx="607">
                  <c:v>30071</c:v>
                </c:pt>
                <c:pt idx="608">
                  <c:v>30074</c:v>
                </c:pt>
                <c:pt idx="609">
                  <c:v>30075</c:v>
                </c:pt>
                <c:pt idx="610">
                  <c:v>30076</c:v>
                </c:pt>
                <c:pt idx="611">
                  <c:v>30077</c:v>
                </c:pt>
                <c:pt idx="612">
                  <c:v>30078</c:v>
                </c:pt>
                <c:pt idx="613">
                  <c:v>30081</c:v>
                </c:pt>
                <c:pt idx="614">
                  <c:v>30082</c:v>
                </c:pt>
                <c:pt idx="615">
                  <c:v>30083</c:v>
                </c:pt>
                <c:pt idx="616">
                  <c:v>30084</c:v>
                </c:pt>
                <c:pt idx="617">
                  <c:v>30085</c:v>
                </c:pt>
                <c:pt idx="618">
                  <c:v>30088</c:v>
                </c:pt>
                <c:pt idx="619">
                  <c:v>30089</c:v>
                </c:pt>
                <c:pt idx="620">
                  <c:v>30090</c:v>
                </c:pt>
                <c:pt idx="621">
                  <c:v>30091</c:v>
                </c:pt>
                <c:pt idx="622">
                  <c:v>30092</c:v>
                </c:pt>
                <c:pt idx="623">
                  <c:v>30095</c:v>
                </c:pt>
                <c:pt idx="624">
                  <c:v>30096</c:v>
                </c:pt>
                <c:pt idx="625">
                  <c:v>30097</c:v>
                </c:pt>
                <c:pt idx="626">
                  <c:v>30098</c:v>
                </c:pt>
                <c:pt idx="627">
                  <c:v>30099</c:v>
                </c:pt>
                <c:pt idx="628">
                  <c:v>30102</c:v>
                </c:pt>
                <c:pt idx="629">
                  <c:v>30103</c:v>
                </c:pt>
                <c:pt idx="630">
                  <c:v>30104</c:v>
                </c:pt>
                <c:pt idx="631">
                  <c:v>30105</c:v>
                </c:pt>
                <c:pt idx="632">
                  <c:v>30106</c:v>
                </c:pt>
                <c:pt idx="633">
                  <c:v>30109</c:v>
                </c:pt>
                <c:pt idx="634">
                  <c:v>30110</c:v>
                </c:pt>
                <c:pt idx="635">
                  <c:v>30111</c:v>
                </c:pt>
                <c:pt idx="636">
                  <c:v>30112</c:v>
                </c:pt>
                <c:pt idx="637">
                  <c:v>30113</c:v>
                </c:pt>
                <c:pt idx="638">
                  <c:v>30116</c:v>
                </c:pt>
                <c:pt idx="639">
                  <c:v>30117</c:v>
                </c:pt>
                <c:pt idx="640">
                  <c:v>30118</c:v>
                </c:pt>
                <c:pt idx="641">
                  <c:v>30119</c:v>
                </c:pt>
                <c:pt idx="642">
                  <c:v>30120</c:v>
                </c:pt>
                <c:pt idx="643">
                  <c:v>30123</c:v>
                </c:pt>
                <c:pt idx="644">
                  <c:v>30124</c:v>
                </c:pt>
                <c:pt idx="645">
                  <c:v>30125</c:v>
                </c:pt>
                <c:pt idx="646">
                  <c:v>30126</c:v>
                </c:pt>
                <c:pt idx="647">
                  <c:v>30127</c:v>
                </c:pt>
                <c:pt idx="648">
                  <c:v>30130</c:v>
                </c:pt>
                <c:pt idx="649">
                  <c:v>30131</c:v>
                </c:pt>
                <c:pt idx="650">
                  <c:v>30132</c:v>
                </c:pt>
                <c:pt idx="651">
                  <c:v>30133</c:v>
                </c:pt>
                <c:pt idx="652">
                  <c:v>30134</c:v>
                </c:pt>
                <c:pt idx="653">
                  <c:v>30137</c:v>
                </c:pt>
                <c:pt idx="654">
                  <c:v>30138</c:v>
                </c:pt>
                <c:pt idx="655">
                  <c:v>30139</c:v>
                </c:pt>
                <c:pt idx="656">
                  <c:v>30140</c:v>
                </c:pt>
                <c:pt idx="657">
                  <c:v>30141</c:v>
                </c:pt>
                <c:pt idx="658">
                  <c:v>30144</c:v>
                </c:pt>
                <c:pt idx="659">
                  <c:v>30145</c:v>
                </c:pt>
                <c:pt idx="660">
                  <c:v>30146</c:v>
                </c:pt>
                <c:pt idx="661">
                  <c:v>30147</c:v>
                </c:pt>
                <c:pt idx="662">
                  <c:v>30148</c:v>
                </c:pt>
                <c:pt idx="663">
                  <c:v>30151</c:v>
                </c:pt>
                <c:pt idx="664">
                  <c:v>30152</c:v>
                </c:pt>
                <c:pt idx="665">
                  <c:v>30153</c:v>
                </c:pt>
                <c:pt idx="666">
                  <c:v>30154</c:v>
                </c:pt>
                <c:pt idx="667">
                  <c:v>30155</c:v>
                </c:pt>
                <c:pt idx="668">
                  <c:v>30158</c:v>
                </c:pt>
                <c:pt idx="669">
                  <c:v>30159</c:v>
                </c:pt>
                <c:pt idx="670">
                  <c:v>30160</c:v>
                </c:pt>
                <c:pt idx="671">
                  <c:v>30161</c:v>
                </c:pt>
                <c:pt idx="672">
                  <c:v>30162</c:v>
                </c:pt>
                <c:pt idx="673">
                  <c:v>30165</c:v>
                </c:pt>
                <c:pt idx="674">
                  <c:v>30166</c:v>
                </c:pt>
                <c:pt idx="675">
                  <c:v>30167</c:v>
                </c:pt>
                <c:pt idx="676">
                  <c:v>30168</c:v>
                </c:pt>
                <c:pt idx="677">
                  <c:v>30169</c:v>
                </c:pt>
                <c:pt idx="678">
                  <c:v>30172</c:v>
                </c:pt>
                <c:pt idx="679">
                  <c:v>30173</c:v>
                </c:pt>
                <c:pt idx="680">
                  <c:v>30174</c:v>
                </c:pt>
                <c:pt idx="681">
                  <c:v>30175</c:v>
                </c:pt>
                <c:pt idx="682">
                  <c:v>30176</c:v>
                </c:pt>
                <c:pt idx="683">
                  <c:v>30179</c:v>
                </c:pt>
                <c:pt idx="684">
                  <c:v>30180</c:v>
                </c:pt>
                <c:pt idx="685">
                  <c:v>30181</c:v>
                </c:pt>
                <c:pt idx="686">
                  <c:v>30182</c:v>
                </c:pt>
                <c:pt idx="687">
                  <c:v>30183</c:v>
                </c:pt>
                <c:pt idx="688">
                  <c:v>30186</c:v>
                </c:pt>
                <c:pt idx="689">
                  <c:v>30187</c:v>
                </c:pt>
                <c:pt idx="690">
                  <c:v>30188</c:v>
                </c:pt>
                <c:pt idx="691">
                  <c:v>30189</c:v>
                </c:pt>
                <c:pt idx="692">
                  <c:v>30190</c:v>
                </c:pt>
                <c:pt idx="693">
                  <c:v>30193</c:v>
                </c:pt>
                <c:pt idx="694">
                  <c:v>30194</c:v>
                </c:pt>
                <c:pt idx="695">
                  <c:v>30195</c:v>
                </c:pt>
                <c:pt idx="696">
                  <c:v>30196</c:v>
                </c:pt>
                <c:pt idx="697">
                  <c:v>30197</c:v>
                </c:pt>
                <c:pt idx="698">
                  <c:v>30200</c:v>
                </c:pt>
                <c:pt idx="699">
                  <c:v>30201</c:v>
                </c:pt>
                <c:pt idx="700">
                  <c:v>30202</c:v>
                </c:pt>
                <c:pt idx="701">
                  <c:v>30203</c:v>
                </c:pt>
                <c:pt idx="702">
                  <c:v>30204</c:v>
                </c:pt>
                <c:pt idx="703">
                  <c:v>30207</c:v>
                </c:pt>
                <c:pt idx="704">
                  <c:v>30208</c:v>
                </c:pt>
                <c:pt idx="705">
                  <c:v>30209</c:v>
                </c:pt>
                <c:pt idx="706">
                  <c:v>30210</c:v>
                </c:pt>
                <c:pt idx="707">
                  <c:v>30211</c:v>
                </c:pt>
                <c:pt idx="708">
                  <c:v>30214</c:v>
                </c:pt>
                <c:pt idx="709">
                  <c:v>30215</c:v>
                </c:pt>
                <c:pt idx="710">
                  <c:v>30216</c:v>
                </c:pt>
                <c:pt idx="711">
                  <c:v>30217</c:v>
                </c:pt>
                <c:pt idx="712">
                  <c:v>30218</c:v>
                </c:pt>
                <c:pt idx="713">
                  <c:v>30221</c:v>
                </c:pt>
                <c:pt idx="714">
                  <c:v>30222</c:v>
                </c:pt>
                <c:pt idx="715">
                  <c:v>30223</c:v>
                </c:pt>
                <c:pt idx="716">
                  <c:v>30224</c:v>
                </c:pt>
                <c:pt idx="717">
                  <c:v>30225</c:v>
                </c:pt>
                <c:pt idx="718">
                  <c:v>30228</c:v>
                </c:pt>
                <c:pt idx="719">
                  <c:v>30229</c:v>
                </c:pt>
                <c:pt idx="720">
                  <c:v>30230</c:v>
                </c:pt>
                <c:pt idx="721">
                  <c:v>30231</c:v>
                </c:pt>
                <c:pt idx="722">
                  <c:v>30232</c:v>
                </c:pt>
                <c:pt idx="723">
                  <c:v>30235</c:v>
                </c:pt>
                <c:pt idx="724">
                  <c:v>30236</c:v>
                </c:pt>
                <c:pt idx="725">
                  <c:v>30237</c:v>
                </c:pt>
                <c:pt idx="726">
                  <c:v>30238</c:v>
                </c:pt>
                <c:pt idx="727">
                  <c:v>30239</c:v>
                </c:pt>
                <c:pt idx="728">
                  <c:v>30242</c:v>
                </c:pt>
                <c:pt idx="729">
                  <c:v>30243</c:v>
                </c:pt>
                <c:pt idx="730">
                  <c:v>30244</c:v>
                </c:pt>
                <c:pt idx="731">
                  <c:v>30245</c:v>
                </c:pt>
                <c:pt idx="732">
                  <c:v>30246</c:v>
                </c:pt>
                <c:pt idx="733">
                  <c:v>30249</c:v>
                </c:pt>
                <c:pt idx="734">
                  <c:v>30250</c:v>
                </c:pt>
                <c:pt idx="735">
                  <c:v>30251</c:v>
                </c:pt>
                <c:pt idx="736">
                  <c:v>30252</c:v>
                </c:pt>
                <c:pt idx="737">
                  <c:v>30253</c:v>
                </c:pt>
                <c:pt idx="738">
                  <c:v>30256</c:v>
                </c:pt>
                <c:pt idx="739">
                  <c:v>30257</c:v>
                </c:pt>
                <c:pt idx="740">
                  <c:v>30258</c:v>
                </c:pt>
                <c:pt idx="741">
                  <c:v>30259</c:v>
                </c:pt>
                <c:pt idx="742">
                  <c:v>30260</c:v>
                </c:pt>
                <c:pt idx="743">
                  <c:v>30263</c:v>
                </c:pt>
                <c:pt idx="744">
                  <c:v>30264</c:v>
                </c:pt>
                <c:pt idx="745">
                  <c:v>30265</c:v>
                </c:pt>
                <c:pt idx="746">
                  <c:v>30266</c:v>
                </c:pt>
                <c:pt idx="747">
                  <c:v>30267</c:v>
                </c:pt>
                <c:pt idx="748">
                  <c:v>30270</c:v>
                </c:pt>
                <c:pt idx="749">
                  <c:v>30271</c:v>
                </c:pt>
                <c:pt idx="750">
                  <c:v>30272</c:v>
                </c:pt>
                <c:pt idx="751">
                  <c:v>30273</c:v>
                </c:pt>
                <c:pt idx="752">
                  <c:v>30274</c:v>
                </c:pt>
                <c:pt idx="753">
                  <c:v>30277</c:v>
                </c:pt>
                <c:pt idx="754">
                  <c:v>30278</c:v>
                </c:pt>
                <c:pt idx="755">
                  <c:v>30279</c:v>
                </c:pt>
                <c:pt idx="756">
                  <c:v>30280</c:v>
                </c:pt>
                <c:pt idx="757">
                  <c:v>30281</c:v>
                </c:pt>
                <c:pt idx="758">
                  <c:v>30284</c:v>
                </c:pt>
                <c:pt idx="759">
                  <c:v>30285</c:v>
                </c:pt>
                <c:pt idx="760">
                  <c:v>30286</c:v>
                </c:pt>
                <c:pt idx="761">
                  <c:v>30287</c:v>
                </c:pt>
                <c:pt idx="762">
                  <c:v>30288</c:v>
                </c:pt>
                <c:pt idx="763">
                  <c:v>30291</c:v>
                </c:pt>
                <c:pt idx="764">
                  <c:v>30292</c:v>
                </c:pt>
                <c:pt idx="765">
                  <c:v>30293</c:v>
                </c:pt>
                <c:pt idx="766">
                  <c:v>30294</c:v>
                </c:pt>
                <c:pt idx="767">
                  <c:v>30295</c:v>
                </c:pt>
                <c:pt idx="768">
                  <c:v>30298</c:v>
                </c:pt>
                <c:pt idx="769">
                  <c:v>30299</c:v>
                </c:pt>
                <c:pt idx="770">
                  <c:v>30300</c:v>
                </c:pt>
                <c:pt idx="771">
                  <c:v>30301</c:v>
                </c:pt>
                <c:pt idx="772">
                  <c:v>30302</c:v>
                </c:pt>
                <c:pt idx="773">
                  <c:v>30305</c:v>
                </c:pt>
                <c:pt idx="774">
                  <c:v>30306</c:v>
                </c:pt>
                <c:pt idx="775">
                  <c:v>30307</c:v>
                </c:pt>
                <c:pt idx="776">
                  <c:v>30308</c:v>
                </c:pt>
                <c:pt idx="777">
                  <c:v>30309</c:v>
                </c:pt>
                <c:pt idx="778">
                  <c:v>30312</c:v>
                </c:pt>
                <c:pt idx="779">
                  <c:v>30313</c:v>
                </c:pt>
                <c:pt idx="780">
                  <c:v>30314</c:v>
                </c:pt>
                <c:pt idx="781">
                  <c:v>30315</c:v>
                </c:pt>
                <c:pt idx="782">
                  <c:v>30316</c:v>
                </c:pt>
                <c:pt idx="783">
                  <c:v>30319</c:v>
                </c:pt>
                <c:pt idx="784">
                  <c:v>30320</c:v>
                </c:pt>
                <c:pt idx="785">
                  <c:v>30321</c:v>
                </c:pt>
                <c:pt idx="786">
                  <c:v>30322</c:v>
                </c:pt>
                <c:pt idx="787">
                  <c:v>30323</c:v>
                </c:pt>
                <c:pt idx="788">
                  <c:v>30326</c:v>
                </c:pt>
                <c:pt idx="789">
                  <c:v>30327</c:v>
                </c:pt>
                <c:pt idx="790">
                  <c:v>30328</c:v>
                </c:pt>
                <c:pt idx="791">
                  <c:v>30329</c:v>
                </c:pt>
                <c:pt idx="792">
                  <c:v>30330</c:v>
                </c:pt>
                <c:pt idx="793">
                  <c:v>30333</c:v>
                </c:pt>
                <c:pt idx="794">
                  <c:v>30334</c:v>
                </c:pt>
                <c:pt idx="795">
                  <c:v>30335</c:v>
                </c:pt>
                <c:pt idx="796">
                  <c:v>30336</c:v>
                </c:pt>
                <c:pt idx="797">
                  <c:v>30337</c:v>
                </c:pt>
                <c:pt idx="798">
                  <c:v>30340</c:v>
                </c:pt>
                <c:pt idx="799">
                  <c:v>30341</c:v>
                </c:pt>
                <c:pt idx="800">
                  <c:v>30342</c:v>
                </c:pt>
                <c:pt idx="801">
                  <c:v>30343</c:v>
                </c:pt>
                <c:pt idx="802">
                  <c:v>30344</c:v>
                </c:pt>
                <c:pt idx="803">
                  <c:v>30347</c:v>
                </c:pt>
                <c:pt idx="804">
                  <c:v>30348</c:v>
                </c:pt>
                <c:pt idx="805">
                  <c:v>30349</c:v>
                </c:pt>
                <c:pt idx="806">
                  <c:v>30350</c:v>
                </c:pt>
                <c:pt idx="807">
                  <c:v>30351</c:v>
                </c:pt>
                <c:pt idx="808">
                  <c:v>30354</c:v>
                </c:pt>
                <c:pt idx="809">
                  <c:v>30355</c:v>
                </c:pt>
                <c:pt idx="810">
                  <c:v>30356</c:v>
                </c:pt>
                <c:pt idx="811">
                  <c:v>30357</c:v>
                </c:pt>
                <c:pt idx="812">
                  <c:v>30358</c:v>
                </c:pt>
                <c:pt idx="813">
                  <c:v>30361</c:v>
                </c:pt>
                <c:pt idx="814">
                  <c:v>30362</c:v>
                </c:pt>
                <c:pt idx="815">
                  <c:v>30363</c:v>
                </c:pt>
                <c:pt idx="816">
                  <c:v>30364</c:v>
                </c:pt>
                <c:pt idx="817">
                  <c:v>30365</c:v>
                </c:pt>
                <c:pt idx="818">
                  <c:v>30368</c:v>
                </c:pt>
                <c:pt idx="819">
                  <c:v>30369</c:v>
                </c:pt>
                <c:pt idx="820">
                  <c:v>30370</c:v>
                </c:pt>
                <c:pt idx="821">
                  <c:v>30371</c:v>
                </c:pt>
                <c:pt idx="822">
                  <c:v>30372</c:v>
                </c:pt>
                <c:pt idx="823">
                  <c:v>30375</c:v>
                </c:pt>
                <c:pt idx="824">
                  <c:v>30376</c:v>
                </c:pt>
                <c:pt idx="825">
                  <c:v>30377</c:v>
                </c:pt>
                <c:pt idx="826">
                  <c:v>30378</c:v>
                </c:pt>
                <c:pt idx="827">
                  <c:v>30379</c:v>
                </c:pt>
                <c:pt idx="828">
                  <c:v>30382</c:v>
                </c:pt>
                <c:pt idx="829">
                  <c:v>30383</c:v>
                </c:pt>
                <c:pt idx="830">
                  <c:v>30384</c:v>
                </c:pt>
                <c:pt idx="831">
                  <c:v>30385</c:v>
                </c:pt>
                <c:pt idx="832">
                  <c:v>30386</c:v>
                </c:pt>
                <c:pt idx="833">
                  <c:v>30389</c:v>
                </c:pt>
                <c:pt idx="834">
                  <c:v>30390</c:v>
                </c:pt>
                <c:pt idx="835">
                  <c:v>30391</c:v>
                </c:pt>
                <c:pt idx="836">
                  <c:v>30392</c:v>
                </c:pt>
                <c:pt idx="837">
                  <c:v>30393</c:v>
                </c:pt>
                <c:pt idx="838">
                  <c:v>30396</c:v>
                </c:pt>
                <c:pt idx="839">
                  <c:v>30397</c:v>
                </c:pt>
                <c:pt idx="840">
                  <c:v>30398</c:v>
                </c:pt>
                <c:pt idx="841">
                  <c:v>30399</c:v>
                </c:pt>
                <c:pt idx="842">
                  <c:v>30400</c:v>
                </c:pt>
                <c:pt idx="843">
                  <c:v>30403</c:v>
                </c:pt>
                <c:pt idx="844">
                  <c:v>30404</c:v>
                </c:pt>
                <c:pt idx="845">
                  <c:v>30405</c:v>
                </c:pt>
                <c:pt idx="846">
                  <c:v>30406</c:v>
                </c:pt>
                <c:pt idx="847">
                  <c:v>30407</c:v>
                </c:pt>
                <c:pt idx="848">
                  <c:v>30410</c:v>
                </c:pt>
                <c:pt idx="849">
                  <c:v>30411</c:v>
                </c:pt>
                <c:pt idx="850">
                  <c:v>30412</c:v>
                </c:pt>
                <c:pt idx="851">
                  <c:v>30413</c:v>
                </c:pt>
                <c:pt idx="852">
                  <c:v>30414</c:v>
                </c:pt>
                <c:pt idx="853">
                  <c:v>30417</c:v>
                </c:pt>
                <c:pt idx="854">
                  <c:v>30418</c:v>
                </c:pt>
                <c:pt idx="855">
                  <c:v>30419</c:v>
                </c:pt>
                <c:pt idx="856">
                  <c:v>30420</c:v>
                </c:pt>
                <c:pt idx="857">
                  <c:v>30421</c:v>
                </c:pt>
                <c:pt idx="858">
                  <c:v>30424</c:v>
                </c:pt>
                <c:pt idx="859">
                  <c:v>30425</c:v>
                </c:pt>
                <c:pt idx="860">
                  <c:v>30426</c:v>
                </c:pt>
                <c:pt idx="861">
                  <c:v>30427</c:v>
                </c:pt>
                <c:pt idx="862">
                  <c:v>30428</c:v>
                </c:pt>
                <c:pt idx="863">
                  <c:v>30431</c:v>
                </c:pt>
                <c:pt idx="864">
                  <c:v>30432</c:v>
                </c:pt>
                <c:pt idx="865">
                  <c:v>30433</c:v>
                </c:pt>
                <c:pt idx="866">
                  <c:v>30434</c:v>
                </c:pt>
                <c:pt idx="867">
                  <c:v>30435</c:v>
                </c:pt>
                <c:pt idx="868">
                  <c:v>30438</c:v>
                </c:pt>
                <c:pt idx="869">
                  <c:v>30439</c:v>
                </c:pt>
                <c:pt idx="870">
                  <c:v>30440</c:v>
                </c:pt>
                <c:pt idx="871">
                  <c:v>30441</c:v>
                </c:pt>
                <c:pt idx="872">
                  <c:v>30442</c:v>
                </c:pt>
                <c:pt idx="873">
                  <c:v>30445</c:v>
                </c:pt>
                <c:pt idx="874">
                  <c:v>30446</c:v>
                </c:pt>
                <c:pt idx="875">
                  <c:v>30447</c:v>
                </c:pt>
                <c:pt idx="876">
                  <c:v>30448</c:v>
                </c:pt>
                <c:pt idx="877">
                  <c:v>30449</c:v>
                </c:pt>
                <c:pt idx="878">
                  <c:v>30452</c:v>
                </c:pt>
                <c:pt idx="879">
                  <c:v>30453</c:v>
                </c:pt>
                <c:pt idx="880">
                  <c:v>30454</c:v>
                </c:pt>
                <c:pt idx="881">
                  <c:v>30455</c:v>
                </c:pt>
                <c:pt idx="882">
                  <c:v>30456</c:v>
                </c:pt>
                <c:pt idx="883">
                  <c:v>30459</c:v>
                </c:pt>
                <c:pt idx="884">
                  <c:v>30460</c:v>
                </c:pt>
                <c:pt idx="885">
                  <c:v>30461</c:v>
                </c:pt>
                <c:pt idx="886">
                  <c:v>30462</c:v>
                </c:pt>
                <c:pt idx="887">
                  <c:v>30463</c:v>
                </c:pt>
                <c:pt idx="888">
                  <c:v>30466</c:v>
                </c:pt>
                <c:pt idx="889">
                  <c:v>30467</c:v>
                </c:pt>
                <c:pt idx="890">
                  <c:v>30468</c:v>
                </c:pt>
                <c:pt idx="891">
                  <c:v>30469</c:v>
                </c:pt>
                <c:pt idx="892">
                  <c:v>30470</c:v>
                </c:pt>
                <c:pt idx="893">
                  <c:v>30473</c:v>
                </c:pt>
                <c:pt idx="894">
                  <c:v>30474</c:v>
                </c:pt>
                <c:pt idx="895">
                  <c:v>30475</c:v>
                </c:pt>
                <c:pt idx="896">
                  <c:v>30476</c:v>
                </c:pt>
                <c:pt idx="897">
                  <c:v>30477</c:v>
                </c:pt>
                <c:pt idx="898">
                  <c:v>30480</c:v>
                </c:pt>
                <c:pt idx="899">
                  <c:v>30481</c:v>
                </c:pt>
                <c:pt idx="900">
                  <c:v>30482</c:v>
                </c:pt>
                <c:pt idx="901">
                  <c:v>30483</c:v>
                </c:pt>
                <c:pt idx="902">
                  <c:v>30484</c:v>
                </c:pt>
                <c:pt idx="903">
                  <c:v>30487</c:v>
                </c:pt>
                <c:pt idx="904">
                  <c:v>30488</c:v>
                </c:pt>
                <c:pt idx="905">
                  <c:v>30489</c:v>
                </c:pt>
                <c:pt idx="906">
                  <c:v>30490</c:v>
                </c:pt>
                <c:pt idx="907">
                  <c:v>30491</c:v>
                </c:pt>
                <c:pt idx="908">
                  <c:v>30494</c:v>
                </c:pt>
                <c:pt idx="909">
                  <c:v>30495</c:v>
                </c:pt>
                <c:pt idx="910">
                  <c:v>30496</c:v>
                </c:pt>
                <c:pt idx="911">
                  <c:v>30497</c:v>
                </c:pt>
                <c:pt idx="912">
                  <c:v>30498</c:v>
                </c:pt>
                <c:pt idx="913">
                  <c:v>30501</c:v>
                </c:pt>
                <c:pt idx="914">
                  <c:v>30502</c:v>
                </c:pt>
                <c:pt idx="915">
                  <c:v>30503</c:v>
                </c:pt>
                <c:pt idx="916">
                  <c:v>30504</c:v>
                </c:pt>
                <c:pt idx="917">
                  <c:v>30505</c:v>
                </c:pt>
                <c:pt idx="918">
                  <c:v>30508</c:v>
                </c:pt>
                <c:pt idx="919">
                  <c:v>30509</c:v>
                </c:pt>
                <c:pt idx="920">
                  <c:v>30510</c:v>
                </c:pt>
                <c:pt idx="921">
                  <c:v>30511</c:v>
                </c:pt>
                <c:pt idx="922">
                  <c:v>30512</c:v>
                </c:pt>
                <c:pt idx="923">
                  <c:v>30515</c:v>
                </c:pt>
                <c:pt idx="924">
                  <c:v>30516</c:v>
                </c:pt>
                <c:pt idx="925">
                  <c:v>30517</c:v>
                </c:pt>
                <c:pt idx="926">
                  <c:v>30518</c:v>
                </c:pt>
                <c:pt idx="927">
                  <c:v>30519</c:v>
                </c:pt>
                <c:pt idx="928">
                  <c:v>30522</c:v>
                </c:pt>
                <c:pt idx="929">
                  <c:v>30523</c:v>
                </c:pt>
                <c:pt idx="930">
                  <c:v>30524</c:v>
                </c:pt>
                <c:pt idx="931">
                  <c:v>30525</c:v>
                </c:pt>
                <c:pt idx="932">
                  <c:v>30526</c:v>
                </c:pt>
                <c:pt idx="933">
                  <c:v>30529</c:v>
                </c:pt>
                <c:pt idx="934">
                  <c:v>30530</c:v>
                </c:pt>
                <c:pt idx="935">
                  <c:v>30531</c:v>
                </c:pt>
                <c:pt idx="936">
                  <c:v>30532</c:v>
                </c:pt>
                <c:pt idx="937">
                  <c:v>30533</c:v>
                </c:pt>
                <c:pt idx="938">
                  <c:v>30536</c:v>
                </c:pt>
                <c:pt idx="939">
                  <c:v>30537</c:v>
                </c:pt>
                <c:pt idx="940">
                  <c:v>30538</c:v>
                </c:pt>
                <c:pt idx="941">
                  <c:v>30539</c:v>
                </c:pt>
                <c:pt idx="942">
                  <c:v>30540</c:v>
                </c:pt>
                <c:pt idx="943">
                  <c:v>30543</c:v>
                </c:pt>
                <c:pt idx="944">
                  <c:v>30544</c:v>
                </c:pt>
                <c:pt idx="945">
                  <c:v>30545</c:v>
                </c:pt>
                <c:pt idx="946">
                  <c:v>30546</c:v>
                </c:pt>
                <c:pt idx="947">
                  <c:v>30547</c:v>
                </c:pt>
                <c:pt idx="948">
                  <c:v>30550</c:v>
                </c:pt>
                <c:pt idx="949">
                  <c:v>30551</c:v>
                </c:pt>
                <c:pt idx="950">
                  <c:v>30552</c:v>
                </c:pt>
                <c:pt idx="951">
                  <c:v>30553</c:v>
                </c:pt>
                <c:pt idx="952">
                  <c:v>30554</c:v>
                </c:pt>
                <c:pt idx="953">
                  <c:v>30557</c:v>
                </c:pt>
                <c:pt idx="954">
                  <c:v>30558</c:v>
                </c:pt>
                <c:pt idx="955">
                  <c:v>30559</c:v>
                </c:pt>
                <c:pt idx="956">
                  <c:v>30560</c:v>
                </c:pt>
                <c:pt idx="957">
                  <c:v>30561</c:v>
                </c:pt>
                <c:pt idx="958">
                  <c:v>30564</c:v>
                </c:pt>
                <c:pt idx="959">
                  <c:v>30565</c:v>
                </c:pt>
                <c:pt idx="960">
                  <c:v>30566</c:v>
                </c:pt>
                <c:pt idx="961">
                  <c:v>30567</c:v>
                </c:pt>
                <c:pt idx="962">
                  <c:v>30568</c:v>
                </c:pt>
                <c:pt idx="963">
                  <c:v>30571</c:v>
                </c:pt>
                <c:pt idx="964">
                  <c:v>30572</c:v>
                </c:pt>
                <c:pt idx="965">
                  <c:v>30573</c:v>
                </c:pt>
                <c:pt idx="966">
                  <c:v>30574</c:v>
                </c:pt>
                <c:pt idx="967">
                  <c:v>30575</c:v>
                </c:pt>
                <c:pt idx="968">
                  <c:v>30578</c:v>
                </c:pt>
                <c:pt idx="969">
                  <c:v>30579</c:v>
                </c:pt>
                <c:pt idx="970">
                  <c:v>30580</c:v>
                </c:pt>
                <c:pt idx="971">
                  <c:v>30581</c:v>
                </c:pt>
                <c:pt idx="972">
                  <c:v>30582</c:v>
                </c:pt>
                <c:pt idx="973">
                  <c:v>30585</c:v>
                </c:pt>
                <c:pt idx="974">
                  <c:v>30586</c:v>
                </c:pt>
                <c:pt idx="975">
                  <c:v>30587</c:v>
                </c:pt>
                <c:pt idx="976">
                  <c:v>30588</c:v>
                </c:pt>
                <c:pt idx="977">
                  <c:v>30589</c:v>
                </c:pt>
                <c:pt idx="978">
                  <c:v>30592</c:v>
                </c:pt>
                <c:pt idx="979">
                  <c:v>30593</c:v>
                </c:pt>
                <c:pt idx="980">
                  <c:v>30594</c:v>
                </c:pt>
                <c:pt idx="981">
                  <c:v>30595</c:v>
                </c:pt>
                <c:pt idx="982">
                  <c:v>30596</c:v>
                </c:pt>
                <c:pt idx="983">
                  <c:v>30599</c:v>
                </c:pt>
                <c:pt idx="984">
                  <c:v>30600</c:v>
                </c:pt>
                <c:pt idx="985">
                  <c:v>30601</c:v>
                </c:pt>
                <c:pt idx="986">
                  <c:v>30602</c:v>
                </c:pt>
                <c:pt idx="987">
                  <c:v>30603</c:v>
                </c:pt>
                <c:pt idx="988">
                  <c:v>30606</c:v>
                </c:pt>
                <c:pt idx="989">
                  <c:v>30607</c:v>
                </c:pt>
                <c:pt idx="990">
                  <c:v>30608</c:v>
                </c:pt>
                <c:pt idx="991">
                  <c:v>30609</c:v>
                </c:pt>
                <c:pt idx="992">
                  <c:v>30610</c:v>
                </c:pt>
                <c:pt idx="993">
                  <c:v>30613</c:v>
                </c:pt>
                <c:pt idx="994">
                  <c:v>30614</c:v>
                </c:pt>
                <c:pt idx="995">
                  <c:v>30615</c:v>
                </c:pt>
                <c:pt idx="996">
                  <c:v>30616</c:v>
                </c:pt>
                <c:pt idx="997">
                  <c:v>30617</c:v>
                </c:pt>
                <c:pt idx="998">
                  <c:v>30620</c:v>
                </c:pt>
                <c:pt idx="999">
                  <c:v>30621</c:v>
                </c:pt>
                <c:pt idx="1000">
                  <c:v>30622</c:v>
                </c:pt>
                <c:pt idx="1001">
                  <c:v>30623</c:v>
                </c:pt>
                <c:pt idx="1002">
                  <c:v>30624</c:v>
                </c:pt>
                <c:pt idx="1003">
                  <c:v>30627</c:v>
                </c:pt>
                <c:pt idx="1004">
                  <c:v>30628</c:v>
                </c:pt>
                <c:pt idx="1005">
                  <c:v>30629</c:v>
                </c:pt>
                <c:pt idx="1006">
                  <c:v>30630</c:v>
                </c:pt>
                <c:pt idx="1007">
                  <c:v>30631</c:v>
                </c:pt>
                <c:pt idx="1008">
                  <c:v>30634</c:v>
                </c:pt>
                <c:pt idx="1009">
                  <c:v>30635</c:v>
                </c:pt>
                <c:pt idx="1010">
                  <c:v>30636</c:v>
                </c:pt>
                <c:pt idx="1011">
                  <c:v>30637</c:v>
                </c:pt>
                <c:pt idx="1012">
                  <c:v>30638</c:v>
                </c:pt>
                <c:pt idx="1013">
                  <c:v>30641</c:v>
                </c:pt>
                <c:pt idx="1014">
                  <c:v>30642</c:v>
                </c:pt>
                <c:pt idx="1015">
                  <c:v>30643</c:v>
                </c:pt>
                <c:pt idx="1016">
                  <c:v>30644</c:v>
                </c:pt>
                <c:pt idx="1017">
                  <c:v>30645</c:v>
                </c:pt>
                <c:pt idx="1018">
                  <c:v>30648</c:v>
                </c:pt>
                <c:pt idx="1019">
                  <c:v>30649</c:v>
                </c:pt>
                <c:pt idx="1020">
                  <c:v>30650</c:v>
                </c:pt>
                <c:pt idx="1021">
                  <c:v>30651</c:v>
                </c:pt>
                <c:pt idx="1022">
                  <c:v>30652</c:v>
                </c:pt>
                <c:pt idx="1023">
                  <c:v>30655</c:v>
                </c:pt>
                <c:pt idx="1024">
                  <c:v>30656</c:v>
                </c:pt>
                <c:pt idx="1025">
                  <c:v>30657</c:v>
                </c:pt>
                <c:pt idx="1026">
                  <c:v>30658</c:v>
                </c:pt>
                <c:pt idx="1027">
                  <c:v>30659</c:v>
                </c:pt>
                <c:pt idx="1028">
                  <c:v>30662</c:v>
                </c:pt>
                <c:pt idx="1029">
                  <c:v>30663</c:v>
                </c:pt>
                <c:pt idx="1030">
                  <c:v>30664</c:v>
                </c:pt>
                <c:pt idx="1031">
                  <c:v>30665</c:v>
                </c:pt>
                <c:pt idx="1032">
                  <c:v>30666</c:v>
                </c:pt>
                <c:pt idx="1033">
                  <c:v>30669</c:v>
                </c:pt>
                <c:pt idx="1034">
                  <c:v>30670</c:v>
                </c:pt>
                <c:pt idx="1035">
                  <c:v>30671</c:v>
                </c:pt>
                <c:pt idx="1036">
                  <c:v>30672</c:v>
                </c:pt>
                <c:pt idx="1037">
                  <c:v>30673</c:v>
                </c:pt>
                <c:pt idx="1038">
                  <c:v>30676</c:v>
                </c:pt>
                <c:pt idx="1039">
                  <c:v>30677</c:v>
                </c:pt>
                <c:pt idx="1040">
                  <c:v>30678</c:v>
                </c:pt>
                <c:pt idx="1041">
                  <c:v>30679</c:v>
                </c:pt>
                <c:pt idx="1042">
                  <c:v>30680</c:v>
                </c:pt>
                <c:pt idx="1043">
                  <c:v>30683</c:v>
                </c:pt>
                <c:pt idx="1044">
                  <c:v>30684</c:v>
                </c:pt>
                <c:pt idx="1045">
                  <c:v>30685</c:v>
                </c:pt>
                <c:pt idx="1046">
                  <c:v>30686</c:v>
                </c:pt>
                <c:pt idx="1047">
                  <c:v>30687</c:v>
                </c:pt>
                <c:pt idx="1048">
                  <c:v>30690</c:v>
                </c:pt>
                <c:pt idx="1049">
                  <c:v>30691</c:v>
                </c:pt>
                <c:pt idx="1050">
                  <c:v>30692</c:v>
                </c:pt>
                <c:pt idx="1051">
                  <c:v>30693</c:v>
                </c:pt>
                <c:pt idx="1052">
                  <c:v>30694</c:v>
                </c:pt>
                <c:pt idx="1053">
                  <c:v>30697</c:v>
                </c:pt>
                <c:pt idx="1054">
                  <c:v>30698</c:v>
                </c:pt>
                <c:pt idx="1055">
                  <c:v>30699</c:v>
                </c:pt>
                <c:pt idx="1056">
                  <c:v>30700</c:v>
                </c:pt>
                <c:pt idx="1057">
                  <c:v>30701</c:v>
                </c:pt>
                <c:pt idx="1058">
                  <c:v>30704</c:v>
                </c:pt>
                <c:pt idx="1059">
                  <c:v>30705</c:v>
                </c:pt>
                <c:pt idx="1060">
                  <c:v>30706</c:v>
                </c:pt>
                <c:pt idx="1061">
                  <c:v>30707</c:v>
                </c:pt>
                <c:pt idx="1062">
                  <c:v>30708</c:v>
                </c:pt>
                <c:pt idx="1063">
                  <c:v>30711</c:v>
                </c:pt>
                <c:pt idx="1064">
                  <c:v>30712</c:v>
                </c:pt>
                <c:pt idx="1065">
                  <c:v>30713</c:v>
                </c:pt>
                <c:pt idx="1066">
                  <c:v>30714</c:v>
                </c:pt>
                <c:pt idx="1067">
                  <c:v>30715</c:v>
                </c:pt>
                <c:pt idx="1068">
                  <c:v>30718</c:v>
                </c:pt>
                <c:pt idx="1069">
                  <c:v>30719</c:v>
                </c:pt>
                <c:pt idx="1070">
                  <c:v>30720</c:v>
                </c:pt>
                <c:pt idx="1071">
                  <c:v>30721</c:v>
                </c:pt>
                <c:pt idx="1072">
                  <c:v>30722</c:v>
                </c:pt>
                <c:pt idx="1073">
                  <c:v>30725</c:v>
                </c:pt>
                <c:pt idx="1074">
                  <c:v>30726</c:v>
                </c:pt>
                <c:pt idx="1075">
                  <c:v>30727</c:v>
                </c:pt>
                <c:pt idx="1076">
                  <c:v>30728</c:v>
                </c:pt>
                <c:pt idx="1077">
                  <c:v>30729</c:v>
                </c:pt>
                <c:pt idx="1078">
                  <c:v>30732</c:v>
                </c:pt>
                <c:pt idx="1079">
                  <c:v>30733</c:v>
                </c:pt>
                <c:pt idx="1080">
                  <c:v>30734</c:v>
                </c:pt>
                <c:pt idx="1081">
                  <c:v>30735</c:v>
                </c:pt>
                <c:pt idx="1082">
                  <c:v>30736</c:v>
                </c:pt>
                <c:pt idx="1083">
                  <c:v>30739</c:v>
                </c:pt>
                <c:pt idx="1084">
                  <c:v>30740</c:v>
                </c:pt>
                <c:pt idx="1085">
                  <c:v>30741</c:v>
                </c:pt>
                <c:pt idx="1086">
                  <c:v>30742</c:v>
                </c:pt>
                <c:pt idx="1087">
                  <c:v>30743</c:v>
                </c:pt>
                <c:pt idx="1088">
                  <c:v>30746</c:v>
                </c:pt>
                <c:pt idx="1089">
                  <c:v>30747</c:v>
                </c:pt>
                <c:pt idx="1090">
                  <c:v>30748</c:v>
                </c:pt>
                <c:pt idx="1091">
                  <c:v>30749</c:v>
                </c:pt>
                <c:pt idx="1092">
                  <c:v>30750</c:v>
                </c:pt>
                <c:pt idx="1093">
                  <c:v>30753</c:v>
                </c:pt>
                <c:pt idx="1094">
                  <c:v>30754</c:v>
                </c:pt>
                <c:pt idx="1095">
                  <c:v>30755</c:v>
                </c:pt>
                <c:pt idx="1096">
                  <c:v>30756</c:v>
                </c:pt>
                <c:pt idx="1097">
                  <c:v>30757</c:v>
                </c:pt>
                <c:pt idx="1098">
                  <c:v>30760</c:v>
                </c:pt>
                <c:pt idx="1099">
                  <c:v>30761</c:v>
                </c:pt>
                <c:pt idx="1100">
                  <c:v>30762</c:v>
                </c:pt>
                <c:pt idx="1101">
                  <c:v>30763</c:v>
                </c:pt>
                <c:pt idx="1102">
                  <c:v>30764</c:v>
                </c:pt>
                <c:pt idx="1103">
                  <c:v>30767</c:v>
                </c:pt>
                <c:pt idx="1104">
                  <c:v>30768</c:v>
                </c:pt>
                <c:pt idx="1105">
                  <c:v>30769</c:v>
                </c:pt>
                <c:pt idx="1106">
                  <c:v>30770</c:v>
                </c:pt>
                <c:pt idx="1107">
                  <c:v>30771</c:v>
                </c:pt>
                <c:pt idx="1108">
                  <c:v>30774</c:v>
                </c:pt>
                <c:pt idx="1109">
                  <c:v>30775</c:v>
                </c:pt>
                <c:pt idx="1110">
                  <c:v>30776</c:v>
                </c:pt>
                <c:pt idx="1111">
                  <c:v>30777</c:v>
                </c:pt>
                <c:pt idx="1112">
                  <c:v>30778</c:v>
                </c:pt>
                <c:pt idx="1113">
                  <c:v>30781</c:v>
                </c:pt>
                <c:pt idx="1114">
                  <c:v>30782</c:v>
                </c:pt>
                <c:pt idx="1115">
                  <c:v>30783</c:v>
                </c:pt>
                <c:pt idx="1116">
                  <c:v>30784</c:v>
                </c:pt>
                <c:pt idx="1117">
                  <c:v>30785</c:v>
                </c:pt>
                <c:pt idx="1118">
                  <c:v>30788</c:v>
                </c:pt>
                <c:pt idx="1119">
                  <c:v>30789</c:v>
                </c:pt>
                <c:pt idx="1120">
                  <c:v>30790</c:v>
                </c:pt>
                <c:pt idx="1121">
                  <c:v>30791</c:v>
                </c:pt>
                <c:pt idx="1122">
                  <c:v>30792</c:v>
                </c:pt>
                <c:pt idx="1123">
                  <c:v>30795</c:v>
                </c:pt>
                <c:pt idx="1124">
                  <c:v>30796</c:v>
                </c:pt>
                <c:pt idx="1125">
                  <c:v>30797</c:v>
                </c:pt>
                <c:pt idx="1126">
                  <c:v>30798</c:v>
                </c:pt>
                <c:pt idx="1127">
                  <c:v>30799</c:v>
                </c:pt>
                <c:pt idx="1128">
                  <c:v>30802</c:v>
                </c:pt>
                <c:pt idx="1129">
                  <c:v>30803</c:v>
                </c:pt>
                <c:pt idx="1130">
                  <c:v>30804</c:v>
                </c:pt>
                <c:pt idx="1131">
                  <c:v>30805</c:v>
                </c:pt>
                <c:pt idx="1132">
                  <c:v>30806</c:v>
                </c:pt>
                <c:pt idx="1133">
                  <c:v>30809</c:v>
                </c:pt>
                <c:pt idx="1134">
                  <c:v>30810</c:v>
                </c:pt>
                <c:pt idx="1135">
                  <c:v>30811</c:v>
                </c:pt>
                <c:pt idx="1136">
                  <c:v>30812</c:v>
                </c:pt>
                <c:pt idx="1137">
                  <c:v>30813</c:v>
                </c:pt>
                <c:pt idx="1138">
                  <c:v>30816</c:v>
                </c:pt>
                <c:pt idx="1139">
                  <c:v>30817</c:v>
                </c:pt>
                <c:pt idx="1140">
                  <c:v>30818</c:v>
                </c:pt>
                <c:pt idx="1141">
                  <c:v>30819</c:v>
                </c:pt>
                <c:pt idx="1142">
                  <c:v>30820</c:v>
                </c:pt>
                <c:pt idx="1143">
                  <c:v>30823</c:v>
                </c:pt>
                <c:pt idx="1144">
                  <c:v>30824</c:v>
                </c:pt>
                <c:pt idx="1145">
                  <c:v>30825</c:v>
                </c:pt>
                <c:pt idx="1146">
                  <c:v>30826</c:v>
                </c:pt>
                <c:pt idx="1147">
                  <c:v>30827</c:v>
                </c:pt>
                <c:pt idx="1148">
                  <c:v>30830</c:v>
                </c:pt>
                <c:pt idx="1149">
                  <c:v>30831</c:v>
                </c:pt>
                <c:pt idx="1150">
                  <c:v>30832</c:v>
                </c:pt>
                <c:pt idx="1151">
                  <c:v>30833</c:v>
                </c:pt>
                <c:pt idx="1152">
                  <c:v>30834</c:v>
                </c:pt>
                <c:pt idx="1153">
                  <c:v>30837</c:v>
                </c:pt>
                <c:pt idx="1154">
                  <c:v>30838</c:v>
                </c:pt>
                <c:pt idx="1155">
                  <c:v>30839</c:v>
                </c:pt>
                <c:pt idx="1156">
                  <c:v>30840</c:v>
                </c:pt>
                <c:pt idx="1157">
                  <c:v>30841</c:v>
                </c:pt>
                <c:pt idx="1158">
                  <c:v>30844</c:v>
                </c:pt>
                <c:pt idx="1159">
                  <c:v>30845</c:v>
                </c:pt>
                <c:pt idx="1160">
                  <c:v>30846</c:v>
                </c:pt>
                <c:pt idx="1161">
                  <c:v>30847</c:v>
                </c:pt>
                <c:pt idx="1162">
                  <c:v>30848</c:v>
                </c:pt>
                <c:pt idx="1163">
                  <c:v>30851</c:v>
                </c:pt>
                <c:pt idx="1164">
                  <c:v>30852</c:v>
                </c:pt>
                <c:pt idx="1165">
                  <c:v>30853</c:v>
                </c:pt>
                <c:pt idx="1166">
                  <c:v>30854</c:v>
                </c:pt>
                <c:pt idx="1167">
                  <c:v>30855</c:v>
                </c:pt>
                <c:pt idx="1168">
                  <c:v>30858</c:v>
                </c:pt>
                <c:pt idx="1169">
                  <c:v>30859</c:v>
                </c:pt>
                <c:pt idx="1170">
                  <c:v>30860</c:v>
                </c:pt>
                <c:pt idx="1171">
                  <c:v>30861</c:v>
                </c:pt>
                <c:pt idx="1172">
                  <c:v>30862</c:v>
                </c:pt>
                <c:pt idx="1173">
                  <c:v>30865</c:v>
                </c:pt>
                <c:pt idx="1174">
                  <c:v>30866</c:v>
                </c:pt>
                <c:pt idx="1175">
                  <c:v>30867</c:v>
                </c:pt>
                <c:pt idx="1176">
                  <c:v>30868</c:v>
                </c:pt>
                <c:pt idx="1177">
                  <c:v>30869</c:v>
                </c:pt>
                <c:pt idx="1178">
                  <c:v>30872</c:v>
                </c:pt>
                <c:pt idx="1179">
                  <c:v>30873</c:v>
                </c:pt>
                <c:pt idx="1180">
                  <c:v>30874</c:v>
                </c:pt>
                <c:pt idx="1181">
                  <c:v>30875</c:v>
                </c:pt>
                <c:pt idx="1182">
                  <c:v>30876</c:v>
                </c:pt>
                <c:pt idx="1183">
                  <c:v>30879</c:v>
                </c:pt>
                <c:pt idx="1184">
                  <c:v>30880</c:v>
                </c:pt>
                <c:pt idx="1185">
                  <c:v>30881</c:v>
                </c:pt>
                <c:pt idx="1186">
                  <c:v>30882</c:v>
                </c:pt>
                <c:pt idx="1187">
                  <c:v>30883</c:v>
                </c:pt>
                <c:pt idx="1188">
                  <c:v>30886</c:v>
                </c:pt>
                <c:pt idx="1189">
                  <c:v>30887</c:v>
                </c:pt>
                <c:pt idx="1190">
                  <c:v>30888</c:v>
                </c:pt>
                <c:pt idx="1191">
                  <c:v>30889</c:v>
                </c:pt>
                <c:pt idx="1192">
                  <c:v>30890</c:v>
                </c:pt>
                <c:pt idx="1193">
                  <c:v>30893</c:v>
                </c:pt>
                <c:pt idx="1194">
                  <c:v>30894</c:v>
                </c:pt>
                <c:pt idx="1195">
                  <c:v>30895</c:v>
                </c:pt>
                <c:pt idx="1196">
                  <c:v>30896</c:v>
                </c:pt>
                <c:pt idx="1197">
                  <c:v>30897</c:v>
                </c:pt>
                <c:pt idx="1198">
                  <c:v>30900</c:v>
                </c:pt>
                <c:pt idx="1199">
                  <c:v>30901</c:v>
                </c:pt>
                <c:pt idx="1200">
                  <c:v>30902</c:v>
                </c:pt>
                <c:pt idx="1201">
                  <c:v>30903</c:v>
                </c:pt>
                <c:pt idx="1202">
                  <c:v>30904</c:v>
                </c:pt>
                <c:pt idx="1203">
                  <c:v>30907</c:v>
                </c:pt>
                <c:pt idx="1204">
                  <c:v>30908</c:v>
                </c:pt>
                <c:pt idx="1205">
                  <c:v>30909</c:v>
                </c:pt>
                <c:pt idx="1206">
                  <c:v>30910</c:v>
                </c:pt>
                <c:pt idx="1207">
                  <c:v>30911</c:v>
                </c:pt>
                <c:pt idx="1208">
                  <c:v>30914</c:v>
                </c:pt>
                <c:pt idx="1209">
                  <c:v>30915</c:v>
                </c:pt>
                <c:pt idx="1210">
                  <c:v>30916</c:v>
                </c:pt>
                <c:pt idx="1211">
                  <c:v>30917</c:v>
                </c:pt>
                <c:pt idx="1212">
                  <c:v>30918</c:v>
                </c:pt>
                <c:pt idx="1213">
                  <c:v>30921</c:v>
                </c:pt>
                <c:pt idx="1214">
                  <c:v>30922</c:v>
                </c:pt>
                <c:pt idx="1215">
                  <c:v>30923</c:v>
                </c:pt>
                <c:pt idx="1216">
                  <c:v>30924</c:v>
                </c:pt>
                <c:pt idx="1217">
                  <c:v>30925</c:v>
                </c:pt>
                <c:pt idx="1218">
                  <c:v>30928</c:v>
                </c:pt>
                <c:pt idx="1219">
                  <c:v>30929</c:v>
                </c:pt>
                <c:pt idx="1220">
                  <c:v>30930</c:v>
                </c:pt>
                <c:pt idx="1221">
                  <c:v>30931</c:v>
                </c:pt>
                <c:pt idx="1222">
                  <c:v>30932</c:v>
                </c:pt>
                <c:pt idx="1223">
                  <c:v>30935</c:v>
                </c:pt>
                <c:pt idx="1224">
                  <c:v>30936</c:v>
                </c:pt>
                <c:pt idx="1225">
                  <c:v>30937</c:v>
                </c:pt>
                <c:pt idx="1226">
                  <c:v>30938</c:v>
                </c:pt>
                <c:pt idx="1227">
                  <c:v>30939</c:v>
                </c:pt>
                <c:pt idx="1228">
                  <c:v>30942</c:v>
                </c:pt>
                <c:pt idx="1229">
                  <c:v>30943</c:v>
                </c:pt>
                <c:pt idx="1230">
                  <c:v>30944</c:v>
                </c:pt>
                <c:pt idx="1231">
                  <c:v>30945</c:v>
                </c:pt>
                <c:pt idx="1232">
                  <c:v>30946</c:v>
                </c:pt>
                <c:pt idx="1233">
                  <c:v>30949</c:v>
                </c:pt>
                <c:pt idx="1234">
                  <c:v>30950</c:v>
                </c:pt>
                <c:pt idx="1235">
                  <c:v>30951</c:v>
                </c:pt>
                <c:pt idx="1236">
                  <c:v>30952</c:v>
                </c:pt>
                <c:pt idx="1237">
                  <c:v>30953</c:v>
                </c:pt>
                <c:pt idx="1238">
                  <c:v>30956</c:v>
                </c:pt>
                <c:pt idx="1239">
                  <c:v>30957</c:v>
                </c:pt>
                <c:pt idx="1240">
                  <c:v>30958</c:v>
                </c:pt>
                <c:pt idx="1241">
                  <c:v>30959</c:v>
                </c:pt>
                <c:pt idx="1242">
                  <c:v>30960</c:v>
                </c:pt>
                <c:pt idx="1243">
                  <c:v>30963</c:v>
                </c:pt>
                <c:pt idx="1244">
                  <c:v>30964</c:v>
                </c:pt>
                <c:pt idx="1245">
                  <c:v>30965</c:v>
                </c:pt>
                <c:pt idx="1246">
                  <c:v>30966</c:v>
                </c:pt>
                <c:pt idx="1247">
                  <c:v>30967</c:v>
                </c:pt>
                <c:pt idx="1248">
                  <c:v>30970</c:v>
                </c:pt>
                <c:pt idx="1249">
                  <c:v>30971</c:v>
                </c:pt>
                <c:pt idx="1250">
                  <c:v>30972</c:v>
                </c:pt>
                <c:pt idx="1251">
                  <c:v>30973</c:v>
                </c:pt>
                <c:pt idx="1252">
                  <c:v>30974</c:v>
                </c:pt>
                <c:pt idx="1253">
                  <c:v>30977</c:v>
                </c:pt>
                <c:pt idx="1254">
                  <c:v>30978</c:v>
                </c:pt>
                <c:pt idx="1255">
                  <c:v>30979</c:v>
                </c:pt>
                <c:pt idx="1256">
                  <c:v>30980</c:v>
                </c:pt>
                <c:pt idx="1257">
                  <c:v>30981</c:v>
                </c:pt>
                <c:pt idx="1258">
                  <c:v>30984</c:v>
                </c:pt>
                <c:pt idx="1259">
                  <c:v>30985</c:v>
                </c:pt>
                <c:pt idx="1260">
                  <c:v>30986</c:v>
                </c:pt>
                <c:pt idx="1261">
                  <c:v>30987</c:v>
                </c:pt>
                <c:pt idx="1262">
                  <c:v>30988</c:v>
                </c:pt>
                <c:pt idx="1263">
                  <c:v>30991</c:v>
                </c:pt>
                <c:pt idx="1264">
                  <c:v>30992</c:v>
                </c:pt>
                <c:pt idx="1265">
                  <c:v>30993</c:v>
                </c:pt>
                <c:pt idx="1266">
                  <c:v>30994</c:v>
                </c:pt>
                <c:pt idx="1267">
                  <c:v>30995</c:v>
                </c:pt>
                <c:pt idx="1268">
                  <c:v>30998</c:v>
                </c:pt>
                <c:pt idx="1269">
                  <c:v>30999</c:v>
                </c:pt>
                <c:pt idx="1270">
                  <c:v>31000</c:v>
                </c:pt>
                <c:pt idx="1271">
                  <c:v>31001</c:v>
                </c:pt>
                <c:pt idx="1272">
                  <c:v>31002</c:v>
                </c:pt>
                <c:pt idx="1273">
                  <c:v>31005</c:v>
                </c:pt>
                <c:pt idx="1274">
                  <c:v>31006</c:v>
                </c:pt>
                <c:pt idx="1275">
                  <c:v>31007</c:v>
                </c:pt>
                <c:pt idx="1276">
                  <c:v>31008</c:v>
                </c:pt>
                <c:pt idx="1277">
                  <c:v>31009</c:v>
                </c:pt>
                <c:pt idx="1278">
                  <c:v>31012</c:v>
                </c:pt>
                <c:pt idx="1279">
                  <c:v>31013</c:v>
                </c:pt>
                <c:pt idx="1280">
                  <c:v>31014</c:v>
                </c:pt>
                <c:pt idx="1281">
                  <c:v>31015</c:v>
                </c:pt>
                <c:pt idx="1282">
                  <c:v>31016</c:v>
                </c:pt>
                <c:pt idx="1283">
                  <c:v>31019</c:v>
                </c:pt>
                <c:pt idx="1284">
                  <c:v>31020</c:v>
                </c:pt>
                <c:pt idx="1285">
                  <c:v>31021</c:v>
                </c:pt>
                <c:pt idx="1286">
                  <c:v>31022</c:v>
                </c:pt>
                <c:pt idx="1287">
                  <c:v>31023</c:v>
                </c:pt>
                <c:pt idx="1288">
                  <c:v>31026</c:v>
                </c:pt>
                <c:pt idx="1289">
                  <c:v>31027</c:v>
                </c:pt>
                <c:pt idx="1290">
                  <c:v>31028</c:v>
                </c:pt>
                <c:pt idx="1291">
                  <c:v>31029</c:v>
                </c:pt>
                <c:pt idx="1292">
                  <c:v>31030</c:v>
                </c:pt>
                <c:pt idx="1293">
                  <c:v>31033</c:v>
                </c:pt>
                <c:pt idx="1294">
                  <c:v>31034</c:v>
                </c:pt>
                <c:pt idx="1295">
                  <c:v>31035</c:v>
                </c:pt>
                <c:pt idx="1296">
                  <c:v>31036</c:v>
                </c:pt>
                <c:pt idx="1297">
                  <c:v>31037</c:v>
                </c:pt>
                <c:pt idx="1298">
                  <c:v>31040</c:v>
                </c:pt>
                <c:pt idx="1299">
                  <c:v>31041</c:v>
                </c:pt>
                <c:pt idx="1300">
                  <c:v>31042</c:v>
                </c:pt>
                <c:pt idx="1301">
                  <c:v>31043</c:v>
                </c:pt>
                <c:pt idx="1302">
                  <c:v>31044</c:v>
                </c:pt>
                <c:pt idx="1303">
                  <c:v>31047</c:v>
                </c:pt>
                <c:pt idx="1304">
                  <c:v>31048</c:v>
                </c:pt>
                <c:pt idx="1305">
                  <c:v>31049</c:v>
                </c:pt>
                <c:pt idx="1306">
                  <c:v>31050</c:v>
                </c:pt>
                <c:pt idx="1307">
                  <c:v>31051</c:v>
                </c:pt>
                <c:pt idx="1308">
                  <c:v>31054</c:v>
                </c:pt>
                <c:pt idx="1309">
                  <c:v>31055</c:v>
                </c:pt>
                <c:pt idx="1310">
                  <c:v>31056</c:v>
                </c:pt>
                <c:pt idx="1311">
                  <c:v>31057</c:v>
                </c:pt>
                <c:pt idx="1312">
                  <c:v>31058</c:v>
                </c:pt>
                <c:pt idx="1313">
                  <c:v>31061</c:v>
                </c:pt>
                <c:pt idx="1314">
                  <c:v>31062</c:v>
                </c:pt>
                <c:pt idx="1315">
                  <c:v>31063</c:v>
                </c:pt>
                <c:pt idx="1316">
                  <c:v>31064</c:v>
                </c:pt>
                <c:pt idx="1317">
                  <c:v>31065</c:v>
                </c:pt>
                <c:pt idx="1318">
                  <c:v>31068</c:v>
                </c:pt>
                <c:pt idx="1319">
                  <c:v>31069</c:v>
                </c:pt>
                <c:pt idx="1320">
                  <c:v>31070</c:v>
                </c:pt>
                <c:pt idx="1321">
                  <c:v>31071</c:v>
                </c:pt>
                <c:pt idx="1322">
                  <c:v>31072</c:v>
                </c:pt>
                <c:pt idx="1323">
                  <c:v>31075</c:v>
                </c:pt>
                <c:pt idx="1324">
                  <c:v>31076</c:v>
                </c:pt>
                <c:pt idx="1325">
                  <c:v>31077</c:v>
                </c:pt>
                <c:pt idx="1326">
                  <c:v>31078</c:v>
                </c:pt>
                <c:pt idx="1327">
                  <c:v>31079</c:v>
                </c:pt>
                <c:pt idx="1328">
                  <c:v>31082</c:v>
                </c:pt>
                <c:pt idx="1329">
                  <c:v>31083</c:v>
                </c:pt>
                <c:pt idx="1330">
                  <c:v>31084</c:v>
                </c:pt>
                <c:pt idx="1331">
                  <c:v>31085</c:v>
                </c:pt>
                <c:pt idx="1332">
                  <c:v>31086</c:v>
                </c:pt>
                <c:pt idx="1333">
                  <c:v>31089</c:v>
                </c:pt>
                <c:pt idx="1334">
                  <c:v>31090</c:v>
                </c:pt>
                <c:pt idx="1335">
                  <c:v>31091</c:v>
                </c:pt>
                <c:pt idx="1336">
                  <c:v>31092</c:v>
                </c:pt>
                <c:pt idx="1337">
                  <c:v>31093</c:v>
                </c:pt>
                <c:pt idx="1338">
                  <c:v>31096</c:v>
                </c:pt>
                <c:pt idx="1339">
                  <c:v>31097</c:v>
                </c:pt>
                <c:pt idx="1340">
                  <c:v>31098</c:v>
                </c:pt>
                <c:pt idx="1341">
                  <c:v>31099</c:v>
                </c:pt>
                <c:pt idx="1342">
                  <c:v>31100</c:v>
                </c:pt>
                <c:pt idx="1343">
                  <c:v>31103</c:v>
                </c:pt>
                <c:pt idx="1344">
                  <c:v>31104</c:v>
                </c:pt>
                <c:pt idx="1345">
                  <c:v>31105</c:v>
                </c:pt>
                <c:pt idx="1346">
                  <c:v>31106</c:v>
                </c:pt>
                <c:pt idx="1347">
                  <c:v>31107</c:v>
                </c:pt>
                <c:pt idx="1348">
                  <c:v>31110</c:v>
                </c:pt>
                <c:pt idx="1349">
                  <c:v>31111</c:v>
                </c:pt>
                <c:pt idx="1350">
                  <c:v>31112</c:v>
                </c:pt>
                <c:pt idx="1351">
                  <c:v>31113</c:v>
                </c:pt>
                <c:pt idx="1352">
                  <c:v>31114</c:v>
                </c:pt>
                <c:pt idx="1353">
                  <c:v>31117</c:v>
                </c:pt>
                <c:pt idx="1354">
                  <c:v>31118</c:v>
                </c:pt>
                <c:pt idx="1355">
                  <c:v>31119</c:v>
                </c:pt>
                <c:pt idx="1356">
                  <c:v>31120</c:v>
                </c:pt>
                <c:pt idx="1357">
                  <c:v>31121</c:v>
                </c:pt>
                <c:pt idx="1358">
                  <c:v>31124</c:v>
                </c:pt>
                <c:pt idx="1359">
                  <c:v>31125</c:v>
                </c:pt>
                <c:pt idx="1360">
                  <c:v>31126</c:v>
                </c:pt>
                <c:pt idx="1361">
                  <c:v>31127</c:v>
                </c:pt>
                <c:pt idx="1362">
                  <c:v>31128</c:v>
                </c:pt>
                <c:pt idx="1363">
                  <c:v>31131</c:v>
                </c:pt>
                <c:pt idx="1364">
                  <c:v>31132</c:v>
                </c:pt>
                <c:pt idx="1365">
                  <c:v>31133</c:v>
                </c:pt>
                <c:pt idx="1366">
                  <c:v>31134</c:v>
                </c:pt>
                <c:pt idx="1367">
                  <c:v>31135</c:v>
                </c:pt>
                <c:pt idx="1368">
                  <c:v>31138</c:v>
                </c:pt>
                <c:pt idx="1369">
                  <c:v>31139</c:v>
                </c:pt>
                <c:pt idx="1370">
                  <c:v>31140</c:v>
                </c:pt>
                <c:pt idx="1371">
                  <c:v>31141</c:v>
                </c:pt>
                <c:pt idx="1372">
                  <c:v>31142</c:v>
                </c:pt>
                <c:pt idx="1373">
                  <c:v>31145</c:v>
                </c:pt>
                <c:pt idx="1374">
                  <c:v>31146</c:v>
                </c:pt>
                <c:pt idx="1375">
                  <c:v>31147</c:v>
                </c:pt>
                <c:pt idx="1376">
                  <c:v>31148</c:v>
                </c:pt>
                <c:pt idx="1377">
                  <c:v>31149</c:v>
                </c:pt>
                <c:pt idx="1378">
                  <c:v>31152</c:v>
                </c:pt>
                <c:pt idx="1379">
                  <c:v>31153</c:v>
                </c:pt>
                <c:pt idx="1380">
                  <c:v>31154</c:v>
                </c:pt>
                <c:pt idx="1381">
                  <c:v>31155</c:v>
                </c:pt>
                <c:pt idx="1382">
                  <c:v>31156</c:v>
                </c:pt>
                <c:pt idx="1383">
                  <c:v>31159</c:v>
                </c:pt>
                <c:pt idx="1384">
                  <c:v>31160</c:v>
                </c:pt>
                <c:pt idx="1385">
                  <c:v>31161</c:v>
                </c:pt>
                <c:pt idx="1386">
                  <c:v>31162</c:v>
                </c:pt>
                <c:pt idx="1387">
                  <c:v>31163</c:v>
                </c:pt>
                <c:pt idx="1388">
                  <c:v>31166</c:v>
                </c:pt>
                <c:pt idx="1389">
                  <c:v>31167</c:v>
                </c:pt>
                <c:pt idx="1390">
                  <c:v>31168</c:v>
                </c:pt>
                <c:pt idx="1391">
                  <c:v>31169</c:v>
                </c:pt>
                <c:pt idx="1392">
                  <c:v>31170</c:v>
                </c:pt>
                <c:pt idx="1393">
                  <c:v>31173</c:v>
                </c:pt>
                <c:pt idx="1394">
                  <c:v>31174</c:v>
                </c:pt>
                <c:pt idx="1395">
                  <c:v>31175</c:v>
                </c:pt>
                <c:pt idx="1396">
                  <c:v>31176</c:v>
                </c:pt>
                <c:pt idx="1397">
                  <c:v>31177</c:v>
                </c:pt>
                <c:pt idx="1398">
                  <c:v>31180</c:v>
                </c:pt>
                <c:pt idx="1399">
                  <c:v>31181</c:v>
                </c:pt>
                <c:pt idx="1400">
                  <c:v>31182</c:v>
                </c:pt>
                <c:pt idx="1401">
                  <c:v>31183</c:v>
                </c:pt>
                <c:pt idx="1402">
                  <c:v>31184</c:v>
                </c:pt>
                <c:pt idx="1403">
                  <c:v>31187</c:v>
                </c:pt>
                <c:pt idx="1404">
                  <c:v>31188</c:v>
                </c:pt>
                <c:pt idx="1405">
                  <c:v>31189</c:v>
                </c:pt>
                <c:pt idx="1406">
                  <c:v>31190</c:v>
                </c:pt>
                <c:pt idx="1407">
                  <c:v>31191</c:v>
                </c:pt>
                <c:pt idx="1408">
                  <c:v>31194</c:v>
                </c:pt>
                <c:pt idx="1409">
                  <c:v>31195</c:v>
                </c:pt>
                <c:pt idx="1410">
                  <c:v>31196</c:v>
                </c:pt>
                <c:pt idx="1411">
                  <c:v>31197</c:v>
                </c:pt>
                <c:pt idx="1412">
                  <c:v>31198</c:v>
                </c:pt>
                <c:pt idx="1413">
                  <c:v>31201</c:v>
                </c:pt>
                <c:pt idx="1414">
                  <c:v>31202</c:v>
                </c:pt>
                <c:pt idx="1415">
                  <c:v>31203</c:v>
                </c:pt>
                <c:pt idx="1416">
                  <c:v>31204</c:v>
                </c:pt>
                <c:pt idx="1417">
                  <c:v>31205</c:v>
                </c:pt>
                <c:pt idx="1418">
                  <c:v>31208</c:v>
                </c:pt>
                <c:pt idx="1419">
                  <c:v>31209</c:v>
                </c:pt>
                <c:pt idx="1420">
                  <c:v>31210</c:v>
                </c:pt>
                <c:pt idx="1421">
                  <c:v>31211</c:v>
                </c:pt>
                <c:pt idx="1422">
                  <c:v>31212</c:v>
                </c:pt>
                <c:pt idx="1423">
                  <c:v>31215</c:v>
                </c:pt>
                <c:pt idx="1424">
                  <c:v>31216</c:v>
                </c:pt>
                <c:pt idx="1425">
                  <c:v>31217</c:v>
                </c:pt>
                <c:pt idx="1426">
                  <c:v>31218</c:v>
                </c:pt>
                <c:pt idx="1427">
                  <c:v>31219</c:v>
                </c:pt>
                <c:pt idx="1428">
                  <c:v>31222</c:v>
                </c:pt>
                <c:pt idx="1429">
                  <c:v>31223</c:v>
                </c:pt>
                <c:pt idx="1430">
                  <c:v>31224</c:v>
                </c:pt>
                <c:pt idx="1431">
                  <c:v>31225</c:v>
                </c:pt>
                <c:pt idx="1432">
                  <c:v>31226</c:v>
                </c:pt>
                <c:pt idx="1433">
                  <c:v>31229</c:v>
                </c:pt>
                <c:pt idx="1434">
                  <c:v>31230</c:v>
                </c:pt>
                <c:pt idx="1435">
                  <c:v>31231</c:v>
                </c:pt>
                <c:pt idx="1436">
                  <c:v>31232</c:v>
                </c:pt>
                <c:pt idx="1437">
                  <c:v>31233</c:v>
                </c:pt>
                <c:pt idx="1438">
                  <c:v>31236</c:v>
                </c:pt>
                <c:pt idx="1439">
                  <c:v>31237</c:v>
                </c:pt>
                <c:pt idx="1440">
                  <c:v>31238</c:v>
                </c:pt>
                <c:pt idx="1441">
                  <c:v>31239</c:v>
                </c:pt>
                <c:pt idx="1442">
                  <c:v>31240</c:v>
                </c:pt>
                <c:pt idx="1443">
                  <c:v>31243</c:v>
                </c:pt>
                <c:pt idx="1444">
                  <c:v>31244</c:v>
                </c:pt>
                <c:pt idx="1445">
                  <c:v>31245</c:v>
                </c:pt>
                <c:pt idx="1446">
                  <c:v>31246</c:v>
                </c:pt>
                <c:pt idx="1447">
                  <c:v>31247</c:v>
                </c:pt>
                <c:pt idx="1448">
                  <c:v>31250</c:v>
                </c:pt>
                <c:pt idx="1449">
                  <c:v>31251</c:v>
                </c:pt>
                <c:pt idx="1450">
                  <c:v>31252</c:v>
                </c:pt>
                <c:pt idx="1451">
                  <c:v>31253</c:v>
                </c:pt>
                <c:pt idx="1452">
                  <c:v>31254</c:v>
                </c:pt>
                <c:pt idx="1453">
                  <c:v>31257</c:v>
                </c:pt>
                <c:pt idx="1454">
                  <c:v>31258</c:v>
                </c:pt>
                <c:pt idx="1455">
                  <c:v>31259</c:v>
                </c:pt>
                <c:pt idx="1456">
                  <c:v>31260</c:v>
                </c:pt>
                <c:pt idx="1457">
                  <c:v>31261</c:v>
                </c:pt>
                <c:pt idx="1458">
                  <c:v>31264</c:v>
                </c:pt>
                <c:pt idx="1459">
                  <c:v>31265</c:v>
                </c:pt>
                <c:pt idx="1460">
                  <c:v>31266</c:v>
                </c:pt>
                <c:pt idx="1461">
                  <c:v>31267</c:v>
                </c:pt>
                <c:pt idx="1462">
                  <c:v>31268</c:v>
                </c:pt>
                <c:pt idx="1463">
                  <c:v>31271</c:v>
                </c:pt>
                <c:pt idx="1464">
                  <c:v>31272</c:v>
                </c:pt>
                <c:pt idx="1465">
                  <c:v>31273</c:v>
                </c:pt>
                <c:pt idx="1466">
                  <c:v>31274</c:v>
                </c:pt>
                <c:pt idx="1467">
                  <c:v>31275</c:v>
                </c:pt>
                <c:pt idx="1468">
                  <c:v>31278</c:v>
                </c:pt>
                <c:pt idx="1469">
                  <c:v>31279</c:v>
                </c:pt>
                <c:pt idx="1470">
                  <c:v>31280</c:v>
                </c:pt>
                <c:pt idx="1471">
                  <c:v>31281</c:v>
                </c:pt>
                <c:pt idx="1472">
                  <c:v>31282</c:v>
                </c:pt>
                <c:pt idx="1473">
                  <c:v>31285</c:v>
                </c:pt>
                <c:pt idx="1474">
                  <c:v>31286</c:v>
                </c:pt>
                <c:pt idx="1475">
                  <c:v>31287</c:v>
                </c:pt>
                <c:pt idx="1476">
                  <c:v>31288</c:v>
                </c:pt>
                <c:pt idx="1477">
                  <c:v>31289</c:v>
                </c:pt>
                <c:pt idx="1478">
                  <c:v>31292</c:v>
                </c:pt>
                <c:pt idx="1479">
                  <c:v>31293</c:v>
                </c:pt>
                <c:pt idx="1480">
                  <c:v>31294</c:v>
                </c:pt>
                <c:pt idx="1481">
                  <c:v>31295</c:v>
                </c:pt>
                <c:pt idx="1482">
                  <c:v>31296</c:v>
                </c:pt>
                <c:pt idx="1483">
                  <c:v>31299</c:v>
                </c:pt>
                <c:pt idx="1484">
                  <c:v>31300</c:v>
                </c:pt>
                <c:pt idx="1485">
                  <c:v>31301</c:v>
                </c:pt>
                <c:pt idx="1486">
                  <c:v>31302</c:v>
                </c:pt>
                <c:pt idx="1487">
                  <c:v>31303</c:v>
                </c:pt>
                <c:pt idx="1488">
                  <c:v>31306</c:v>
                </c:pt>
                <c:pt idx="1489">
                  <c:v>31307</c:v>
                </c:pt>
                <c:pt idx="1490">
                  <c:v>31308</c:v>
                </c:pt>
                <c:pt idx="1491">
                  <c:v>31309</c:v>
                </c:pt>
                <c:pt idx="1492">
                  <c:v>31310</c:v>
                </c:pt>
                <c:pt idx="1493">
                  <c:v>31313</c:v>
                </c:pt>
                <c:pt idx="1494">
                  <c:v>31314</c:v>
                </c:pt>
                <c:pt idx="1495">
                  <c:v>31315</c:v>
                </c:pt>
                <c:pt idx="1496">
                  <c:v>31316</c:v>
                </c:pt>
                <c:pt idx="1497">
                  <c:v>31317</c:v>
                </c:pt>
                <c:pt idx="1498">
                  <c:v>31320</c:v>
                </c:pt>
                <c:pt idx="1499">
                  <c:v>31321</c:v>
                </c:pt>
                <c:pt idx="1500">
                  <c:v>31322</c:v>
                </c:pt>
                <c:pt idx="1501">
                  <c:v>31323</c:v>
                </c:pt>
                <c:pt idx="1502">
                  <c:v>31324</c:v>
                </c:pt>
                <c:pt idx="1503">
                  <c:v>31327</c:v>
                </c:pt>
                <c:pt idx="1504">
                  <c:v>31328</c:v>
                </c:pt>
                <c:pt idx="1505">
                  <c:v>31329</c:v>
                </c:pt>
                <c:pt idx="1506">
                  <c:v>31330</c:v>
                </c:pt>
                <c:pt idx="1507">
                  <c:v>31331</c:v>
                </c:pt>
                <c:pt idx="1508">
                  <c:v>31334</c:v>
                </c:pt>
                <c:pt idx="1509">
                  <c:v>31335</c:v>
                </c:pt>
                <c:pt idx="1510">
                  <c:v>31336</c:v>
                </c:pt>
                <c:pt idx="1511">
                  <c:v>31337</c:v>
                </c:pt>
                <c:pt idx="1512">
                  <c:v>31338</c:v>
                </c:pt>
                <c:pt idx="1513">
                  <c:v>31341</c:v>
                </c:pt>
                <c:pt idx="1514">
                  <c:v>31342</c:v>
                </c:pt>
                <c:pt idx="1515">
                  <c:v>31343</c:v>
                </c:pt>
                <c:pt idx="1516">
                  <c:v>31344</c:v>
                </c:pt>
                <c:pt idx="1517">
                  <c:v>31345</c:v>
                </c:pt>
                <c:pt idx="1518">
                  <c:v>31348</c:v>
                </c:pt>
                <c:pt idx="1519">
                  <c:v>31349</c:v>
                </c:pt>
                <c:pt idx="1520">
                  <c:v>31350</c:v>
                </c:pt>
                <c:pt idx="1521">
                  <c:v>31351</c:v>
                </c:pt>
                <c:pt idx="1522">
                  <c:v>31352</c:v>
                </c:pt>
                <c:pt idx="1523">
                  <c:v>31355</c:v>
                </c:pt>
                <c:pt idx="1524">
                  <c:v>31356</c:v>
                </c:pt>
                <c:pt idx="1525">
                  <c:v>31357</c:v>
                </c:pt>
                <c:pt idx="1526">
                  <c:v>31358</c:v>
                </c:pt>
                <c:pt idx="1527">
                  <c:v>31359</c:v>
                </c:pt>
                <c:pt idx="1528">
                  <c:v>31362</c:v>
                </c:pt>
                <c:pt idx="1529">
                  <c:v>31363</c:v>
                </c:pt>
                <c:pt idx="1530">
                  <c:v>31364</c:v>
                </c:pt>
                <c:pt idx="1531">
                  <c:v>31365</c:v>
                </c:pt>
                <c:pt idx="1532">
                  <c:v>31366</c:v>
                </c:pt>
                <c:pt idx="1533">
                  <c:v>31369</c:v>
                </c:pt>
                <c:pt idx="1534">
                  <c:v>31370</c:v>
                </c:pt>
                <c:pt idx="1535">
                  <c:v>31371</c:v>
                </c:pt>
                <c:pt idx="1536">
                  <c:v>31372</c:v>
                </c:pt>
                <c:pt idx="1537">
                  <c:v>31373</c:v>
                </c:pt>
                <c:pt idx="1538">
                  <c:v>31376</c:v>
                </c:pt>
                <c:pt idx="1539">
                  <c:v>31377</c:v>
                </c:pt>
                <c:pt idx="1540">
                  <c:v>31378</c:v>
                </c:pt>
                <c:pt idx="1541">
                  <c:v>31379</c:v>
                </c:pt>
                <c:pt idx="1542">
                  <c:v>31380</c:v>
                </c:pt>
                <c:pt idx="1543">
                  <c:v>31383</c:v>
                </c:pt>
                <c:pt idx="1544">
                  <c:v>31384</c:v>
                </c:pt>
                <c:pt idx="1545">
                  <c:v>31385</c:v>
                </c:pt>
                <c:pt idx="1546">
                  <c:v>31386</c:v>
                </c:pt>
                <c:pt idx="1547">
                  <c:v>31387</c:v>
                </c:pt>
                <c:pt idx="1548">
                  <c:v>31390</c:v>
                </c:pt>
                <c:pt idx="1549">
                  <c:v>31391</c:v>
                </c:pt>
                <c:pt idx="1550">
                  <c:v>31392</c:v>
                </c:pt>
                <c:pt idx="1551">
                  <c:v>31393</c:v>
                </c:pt>
                <c:pt idx="1552">
                  <c:v>31394</c:v>
                </c:pt>
                <c:pt idx="1553">
                  <c:v>31397</c:v>
                </c:pt>
                <c:pt idx="1554">
                  <c:v>31398</c:v>
                </c:pt>
                <c:pt idx="1555">
                  <c:v>31399</c:v>
                </c:pt>
                <c:pt idx="1556">
                  <c:v>31400</c:v>
                </c:pt>
                <c:pt idx="1557">
                  <c:v>31401</c:v>
                </c:pt>
                <c:pt idx="1558">
                  <c:v>31404</c:v>
                </c:pt>
                <c:pt idx="1559">
                  <c:v>31405</c:v>
                </c:pt>
                <c:pt idx="1560">
                  <c:v>31406</c:v>
                </c:pt>
                <c:pt idx="1561">
                  <c:v>31407</c:v>
                </c:pt>
                <c:pt idx="1562">
                  <c:v>31408</c:v>
                </c:pt>
                <c:pt idx="1563">
                  <c:v>31411</c:v>
                </c:pt>
                <c:pt idx="1564">
                  <c:v>31412</c:v>
                </c:pt>
                <c:pt idx="1565">
                  <c:v>31413</c:v>
                </c:pt>
                <c:pt idx="1566">
                  <c:v>31414</c:v>
                </c:pt>
                <c:pt idx="1567">
                  <c:v>31415</c:v>
                </c:pt>
                <c:pt idx="1568">
                  <c:v>31418</c:v>
                </c:pt>
                <c:pt idx="1569">
                  <c:v>31419</c:v>
                </c:pt>
                <c:pt idx="1570">
                  <c:v>31420</c:v>
                </c:pt>
                <c:pt idx="1571">
                  <c:v>31421</c:v>
                </c:pt>
                <c:pt idx="1572">
                  <c:v>31422</c:v>
                </c:pt>
                <c:pt idx="1573">
                  <c:v>31425</c:v>
                </c:pt>
                <c:pt idx="1574">
                  <c:v>31426</c:v>
                </c:pt>
                <c:pt idx="1575">
                  <c:v>31427</c:v>
                </c:pt>
                <c:pt idx="1576">
                  <c:v>31428</c:v>
                </c:pt>
                <c:pt idx="1577">
                  <c:v>31429</c:v>
                </c:pt>
                <c:pt idx="1578">
                  <c:v>31432</c:v>
                </c:pt>
                <c:pt idx="1579">
                  <c:v>31433</c:v>
                </c:pt>
                <c:pt idx="1580">
                  <c:v>31434</c:v>
                </c:pt>
                <c:pt idx="1581">
                  <c:v>31435</c:v>
                </c:pt>
                <c:pt idx="1582">
                  <c:v>31436</c:v>
                </c:pt>
                <c:pt idx="1583">
                  <c:v>31439</c:v>
                </c:pt>
                <c:pt idx="1584">
                  <c:v>31440</c:v>
                </c:pt>
                <c:pt idx="1585">
                  <c:v>31441</c:v>
                </c:pt>
                <c:pt idx="1586">
                  <c:v>31442</c:v>
                </c:pt>
                <c:pt idx="1587">
                  <c:v>31443</c:v>
                </c:pt>
                <c:pt idx="1588">
                  <c:v>31446</c:v>
                </c:pt>
                <c:pt idx="1589">
                  <c:v>31447</c:v>
                </c:pt>
                <c:pt idx="1590">
                  <c:v>31448</c:v>
                </c:pt>
                <c:pt idx="1591">
                  <c:v>31449</c:v>
                </c:pt>
                <c:pt idx="1592">
                  <c:v>31450</c:v>
                </c:pt>
                <c:pt idx="1593">
                  <c:v>31453</c:v>
                </c:pt>
                <c:pt idx="1594">
                  <c:v>31454</c:v>
                </c:pt>
                <c:pt idx="1595">
                  <c:v>31455</c:v>
                </c:pt>
                <c:pt idx="1596">
                  <c:v>31456</c:v>
                </c:pt>
                <c:pt idx="1597">
                  <c:v>31457</c:v>
                </c:pt>
                <c:pt idx="1598">
                  <c:v>31460</c:v>
                </c:pt>
                <c:pt idx="1599">
                  <c:v>31461</c:v>
                </c:pt>
                <c:pt idx="1600">
                  <c:v>31462</c:v>
                </c:pt>
                <c:pt idx="1601">
                  <c:v>31463</c:v>
                </c:pt>
                <c:pt idx="1602">
                  <c:v>31464</c:v>
                </c:pt>
                <c:pt idx="1603">
                  <c:v>31467</c:v>
                </c:pt>
                <c:pt idx="1604">
                  <c:v>31468</c:v>
                </c:pt>
                <c:pt idx="1605">
                  <c:v>31469</c:v>
                </c:pt>
                <c:pt idx="1606">
                  <c:v>31470</c:v>
                </c:pt>
                <c:pt idx="1607">
                  <c:v>31471</c:v>
                </c:pt>
                <c:pt idx="1608">
                  <c:v>31474</c:v>
                </c:pt>
                <c:pt idx="1609">
                  <c:v>31475</c:v>
                </c:pt>
                <c:pt idx="1610">
                  <c:v>31476</c:v>
                </c:pt>
                <c:pt idx="1611">
                  <c:v>31477</c:v>
                </c:pt>
                <c:pt idx="1612">
                  <c:v>31478</c:v>
                </c:pt>
                <c:pt idx="1613">
                  <c:v>31481</c:v>
                </c:pt>
                <c:pt idx="1614">
                  <c:v>31482</c:v>
                </c:pt>
                <c:pt idx="1615">
                  <c:v>31483</c:v>
                </c:pt>
                <c:pt idx="1616">
                  <c:v>31484</c:v>
                </c:pt>
                <c:pt idx="1617">
                  <c:v>31485</c:v>
                </c:pt>
                <c:pt idx="1618">
                  <c:v>31488</c:v>
                </c:pt>
                <c:pt idx="1619">
                  <c:v>31489</c:v>
                </c:pt>
                <c:pt idx="1620">
                  <c:v>31490</c:v>
                </c:pt>
                <c:pt idx="1621">
                  <c:v>31491</c:v>
                </c:pt>
                <c:pt idx="1622">
                  <c:v>31492</c:v>
                </c:pt>
                <c:pt idx="1623">
                  <c:v>31495</c:v>
                </c:pt>
                <c:pt idx="1624">
                  <c:v>31496</c:v>
                </c:pt>
                <c:pt idx="1625">
                  <c:v>31497</c:v>
                </c:pt>
                <c:pt idx="1626">
                  <c:v>31498</c:v>
                </c:pt>
                <c:pt idx="1627">
                  <c:v>31499</c:v>
                </c:pt>
                <c:pt idx="1628">
                  <c:v>31502</c:v>
                </c:pt>
                <c:pt idx="1629">
                  <c:v>31503</c:v>
                </c:pt>
                <c:pt idx="1630">
                  <c:v>31504</c:v>
                </c:pt>
                <c:pt idx="1631">
                  <c:v>31505</c:v>
                </c:pt>
                <c:pt idx="1632">
                  <c:v>31506</c:v>
                </c:pt>
                <c:pt idx="1633">
                  <c:v>31509</c:v>
                </c:pt>
                <c:pt idx="1634">
                  <c:v>31510</c:v>
                </c:pt>
                <c:pt idx="1635">
                  <c:v>31511</c:v>
                </c:pt>
                <c:pt idx="1636">
                  <c:v>31512</c:v>
                </c:pt>
                <c:pt idx="1637">
                  <c:v>31513</c:v>
                </c:pt>
                <c:pt idx="1638">
                  <c:v>31516</c:v>
                </c:pt>
                <c:pt idx="1639">
                  <c:v>31517</c:v>
                </c:pt>
                <c:pt idx="1640">
                  <c:v>31518</c:v>
                </c:pt>
                <c:pt idx="1641">
                  <c:v>31519</c:v>
                </c:pt>
                <c:pt idx="1642">
                  <c:v>31520</c:v>
                </c:pt>
                <c:pt idx="1643">
                  <c:v>31523</c:v>
                </c:pt>
                <c:pt idx="1644">
                  <c:v>31524</c:v>
                </c:pt>
                <c:pt idx="1645">
                  <c:v>31525</c:v>
                </c:pt>
                <c:pt idx="1646">
                  <c:v>31526</c:v>
                </c:pt>
                <c:pt idx="1647">
                  <c:v>31527</c:v>
                </c:pt>
                <c:pt idx="1648">
                  <c:v>31530</c:v>
                </c:pt>
                <c:pt idx="1649">
                  <c:v>31531</c:v>
                </c:pt>
                <c:pt idx="1650">
                  <c:v>31532</c:v>
                </c:pt>
                <c:pt idx="1651">
                  <c:v>31533</c:v>
                </c:pt>
                <c:pt idx="1652">
                  <c:v>31534</c:v>
                </c:pt>
                <c:pt idx="1653">
                  <c:v>31537</c:v>
                </c:pt>
                <c:pt idx="1654">
                  <c:v>31538</c:v>
                </c:pt>
                <c:pt idx="1655">
                  <c:v>31539</c:v>
                </c:pt>
                <c:pt idx="1656">
                  <c:v>31540</c:v>
                </c:pt>
                <c:pt idx="1657">
                  <c:v>31541</c:v>
                </c:pt>
                <c:pt idx="1658">
                  <c:v>31544</c:v>
                </c:pt>
                <c:pt idx="1659">
                  <c:v>31545</c:v>
                </c:pt>
                <c:pt idx="1660">
                  <c:v>31546</c:v>
                </c:pt>
                <c:pt idx="1661">
                  <c:v>31547</c:v>
                </c:pt>
                <c:pt idx="1662">
                  <c:v>31548</c:v>
                </c:pt>
                <c:pt idx="1663">
                  <c:v>31551</c:v>
                </c:pt>
                <c:pt idx="1664">
                  <c:v>31552</c:v>
                </c:pt>
                <c:pt idx="1665">
                  <c:v>31553</c:v>
                </c:pt>
                <c:pt idx="1666">
                  <c:v>31554</c:v>
                </c:pt>
                <c:pt idx="1667">
                  <c:v>31555</c:v>
                </c:pt>
                <c:pt idx="1668">
                  <c:v>31558</c:v>
                </c:pt>
                <c:pt idx="1669">
                  <c:v>31559</c:v>
                </c:pt>
                <c:pt idx="1670">
                  <c:v>31560</c:v>
                </c:pt>
                <c:pt idx="1671">
                  <c:v>31561</c:v>
                </c:pt>
                <c:pt idx="1672">
                  <c:v>31562</c:v>
                </c:pt>
                <c:pt idx="1673">
                  <c:v>31565</c:v>
                </c:pt>
                <c:pt idx="1674">
                  <c:v>31566</c:v>
                </c:pt>
                <c:pt idx="1675">
                  <c:v>31567</c:v>
                </c:pt>
                <c:pt idx="1676">
                  <c:v>31568</c:v>
                </c:pt>
                <c:pt idx="1677">
                  <c:v>31569</c:v>
                </c:pt>
                <c:pt idx="1678">
                  <c:v>31572</c:v>
                </c:pt>
                <c:pt idx="1679">
                  <c:v>31573</c:v>
                </c:pt>
                <c:pt idx="1680">
                  <c:v>31574</c:v>
                </c:pt>
                <c:pt idx="1681">
                  <c:v>31575</c:v>
                </c:pt>
                <c:pt idx="1682">
                  <c:v>31576</c:v>
                </c:pt>
                <c:pt idx="1683">
                  <c:v>31579</c:v>
                </c:pt>
                <c:pt idx="1684">
                  <c:v>31580</c:v>
                </c:pt>
                <c:pt idx="1685">
                  <c:v>31581</c:v>
                </c:pt>
                <c:pt idx="1686">
                  <c:v>31582</c:v>
                </c:pt>
                <c:pt idx="1687">
                  <c:v>31583</c:v>
                </c:pt>
                <c:pt idx="1688">
                  <c:v>31586</c:v>
                </c:pt>
                <c:pt idx="1689">
                  <c:v>31587</c:v>
                </c:pt>
                <c:pt idx="1690">
                  <c:v>31588</c:v>
                </c:pt>
                <c:pt idx="1691">
                  <c:v>31589</c:v>
                </c:pt>
                <c:pt idx="1692">
                  <c:v>31590</c:v>
                </c:pt>
                <c:pt idx="1693">
                  <c:v>31593</c:v>
                </c:pt>
                <c:pt idx="1694">
                  <c:v>31594</c:v>
                </c:pt>
                <c:pt idx="1695">
                  <c:v>31595</c:v>
                </c:pt>
                <c:pt idx="1696">
                  <c:v>31596</c:v>
                </c:pt>
                <c:pt idx="1697">
                  <c:v>31597</c:v>
                </c:pt>
                <c:pt idx="1698">
                  <c:v>31600</c:v>
                </c:pt>
                <c:pt idx="1699">
                  <c:v>31601</c:v>
                </c:pt>
                <c:pt idx="1700">
                  <c:v>31602</c:v>
                </c:pt>
                <c:pt idx="1701">
                  <c:v>31603</c:v>
                </c:pt>
                <c:pt idx="1702">
                  <c:v>31604</c:v>
                </c:pt>
                <c:pt idx="1703">
                  <c:v>31607</c:v>
                </c:pt>
                <c:pt idx="1704">
                  <c:v>31608</c:v>
                </c:pt>
                <c:pt idx="1705">
                  <c:v>31609</c:v>
                </c:pt>
                <c:pt idx="1706">
                  <c:v>31610</c:v>
                </c:pt>
                <c:pt idx="1707">
                  <c:v>31611</c:v>
                </c:pt>
                <c:pt idx="1708">
                  <c:v>31614</c:v>
                </c:pt>
                <c:pt idx="1709">
                  <c:v>31615</c:v>
                </c:pt>
                <c:pt idx="1710">
                  <c:v>31616</c:v>
                </c:pt>
                <c:pt idx="1711">
                  <c:v>31617</c:v>
                </c:pt>
                <c:pt idx="1712">
                  <c:v>31618</c:v>
                </c:pt>
                <c:pt idx="1713">
                  <c:v>31621</c:v>
                </c:pt>
                <c:pt idx="1714">
                  <c:v>31622</c:v>
                </c:pt>
                <c:pt idx="1715">
                  <c:v>31623</c:v>
                </c:pt>
                <c:pt idx="1716">
                  <c:v>31624</c:v>
                </c:pt>
                <c:pt idx="1717">
                  <c:v>31625</c:v>
                </c:pt>
                <c:pt idx="1718">
                  <c:v>31628</c:v>
                </c:pt>
                <c:pt idx="1719">
                  <c:v>31629</c:v>
                </c:pt>
                <c:pt idx="1720">
                  <c:v>31630</c:v>
                </c:pt>
                <c:pt idx="1721">
                  <c:v>31631</c:v>
                </c:pt>
                <c:pt idx="1722">
                  <c:v>31632</c:v>
                </c:pt>
                <c:pt idx="1723">
                  <c:v>31635</c:v>
                </c:pt>
                <c:pt idx="1724">
                  <c:v>31636</c:v>
                </c:pt>
                <c:pt idx="1725">
                  <c:v>31637</c:v>
                </c:pt>
                <c:pt idx="1726">
                  <c:v>31638</c:v>
                </c:pt>
                <c:pt idx="1727">
                  <c:v>31639</c:v>
                </c:pt>
                <c:pt idx="1728">
                  <c:v>31642</c:v>
                </c:pt>
                <c:pt idx="1729">
                  <c:v>31643</c:v>
                </c:pt>
                <c:pt idx="1730">
                  <c:v>31644</c:v>
                </c:pt>
                <c:pt idx="1731">
                  <c:v>31645</c:v>
                </c:pt>
                <c:pt idx="1732">
                  <c:v>31646</c:v>
                </c:pt>
                <c:pt idx="1733">
                  <c:v>31649</c:v>
                </c:pt>
                <c:pt idx="1734">
                  <c:v>31650</c:v>
                </c:pt>
                <c:pt idx="1735">
                  <c:v>31651</c:v>
                </c:pt>
                <c:pt idx="1736">
                  <c:v>31652</c:v>
                </c:pt>
                <c:pt idx="1737">
                  <c:v>31653</c:v>
                </c:pt>
                <c:pt idx="1738">
                  <c:v>31656</c:v>
                </c:pt>
                <c:pt idx="1739">
                  <c:v>31657</c:v>
                </c:pt>
                <c:pt idx="1740">
                  <c:v>31658</c:v>
                </c:pt>
                <c:pt idx="1741">
                  <c:v>31659</c:v>
                </c:pt>
                <c:pt idx="1742">
                  <c:v>31660</c:v>
                </c:pt>
                <c:pt idx="1743">
                  <c:v>31663</c:v>
                </c:pt>
                <c:pt idx="1744">
                  <c:v>31664</c:v>
                </c:pt>
                <c:pt idx="1745">
                  <c:v>31665</c:v>
                </c:pt>
                <c:pt idx="1746">
                  <c:v>31666</c:v>
                </c:pt>
                <c:pt idx="1747">
                  <c:v>31667</c:v>
                </c:pt>
                <c:pt idx="1748">
                  <c:v>31670</c:v>
                </c:pt>
                <c:pt idx="1749">
                  <c:v>31671</c:v>
                </c:pt>
                <c:pt idx="1750">
                  <c:v>31672</c:v>
                </c:pt>
                <c:pt idx="1751">
                  <c:v>31673</c:v>
                </c:pt>
                <c:pt idx="1752">
                  <c:v>31674</c:v>
                </c:pt>
                <c:pt idx="1753">
                  <c:v>31677</c:v>
                </c:pt>
                <c:pt idx="1754">
                  <c:v>31678</c:v>
                </c:pt>
                <c:pt idx="1755">
                  <c:v>31679</c:v>
                </c:pt>
                <c:pt idx="1756">
                  <c:v>31680</c:v>
                </c:pt>
                <c:pt idx="1757">
                  <c:v>31681</c:v>
                </c:pt>
                <c:pt idx="1758">
                  <c:v>31684</c:v>
                </c:pt>
                <c:pt idx="1759">
                  <c:v>31685</c:v>
                </c:pt>
                <c:pt idx="1760">
                  <c:v>31686</c:v>
                </c:pt>
                <c:pt idx="1761">
                  <c:v>31687</c:v>
                </c:pt>
                <c:pt idx="1762">
                  <c:v>31688</c:v>
                </c:pt>
                <c:pt idx="1763">
                  <c:v>31691</c:v>
                </c:pt>
                <c:pt idx="1764">
                  <c:v>31692</c:v>
                </c:pt>
                <c:pt idx="1765">
                  <c:v>31693</c:v>
                </c:pt>
                <c:pt idx="1766">
                  <c:v>31694</c:v>
                </c:pt>
                <c:pt idx="1767">
                  <c:v>31695</c:v>
                </c:pt>
                <c:pt idx="1768">
                  <c:v>31698</c:v>
                </c:pt>
                <c:pt idx="1769">
                  <c:v>31699</c:v>
                </c:pt>
                <c:pt idx="1770">
                  <c:v>31700</c:v>
                </c:pt>
                <c:pt idx="1771">
                  <c:v>31701</c:v>
                </c:pt>
                <c:pt idx="1772">
                  <c:v>31702</c:v>
                </c:pt>
                <c:pt idx="1773">
                  <c:v>31705</c:v>
                </c:pt>
                <c:pt idx="1774">
                  <c:v>31706</c:v>
                </c:pt>
                <c:pt idx="1775">
                  <c:v>31707</c:v>
                </c:pt>
                <c:pt idx="1776">
                  <c:v>31708</c:v>
                </c:pt>
                <c:pt idx="1777">
                  <c:v>31709</c:v>
                </c:pt>
                <c:pt idx="1778">
                  <c:v>31712</c:v>
                </c:pt>
                <c:pt idx="1779">
                  <c:v>31713</c:v>
                </c:pt>
                <c:pt idx="1780">
                  <c:v>31714</c:v>
                </c:pt>
                <c:pt idx="1781">
                  <c:v>31715</c:v>
                </c:pt>
                <c:pt idx="1782">
                  <c:v>31716</c:v>
                </c:pt>
                <c:pt idx="1783">
                  <c:v>31719</c:v>
                </c:pt>
                <c:pt idx="1784">
                  <c:v>31720</c:v>
                </c:pt>
                <c:pt idx="1785">
                  <c:v>31721</c:v>
                </c:pt>
                <c:pt idx="1786">
                  <c:v>31722</c:v>
                </c:pt>
                <c:pt idx="1787">
                  <c:v>31723</c:v>
                </c:pt>
                <c:pt idx="1788">
                  <c:v>31726</c:v>
                </c:pt>
                <c:pt idx="1789">
                  <c:v>31727</c:v>
                </c:pt>
                <c:pt idx="1790">
                  <c:v>31728</c:v>
                </c:pt>
                <c:pt idx="1791">
                  <c:v>31729</c:v>
                </c:pt>
                <c:pt idx="1792">
                  <c:v>31730</c:v>
                </c:pt>
                <c:pt idx="1793">
                  <c:v>31733</c:v>
                </c:pt>
                <c:pt idx="1794">
                  <c:v>31734</c:v>
                </c:pt>
                <c:pt idx="1795">
                  <c:v>31735</c:v>
                </c:pt>
                <c:pt idx="1796">
                  <c:v>31736</c:v>
                </c:pt>
                <c:pt idx="1797">
                  <c:v>31737</c:v>
                </c:pt>
                <c:pt idx="1798">
                  <c:v>31740</c:v>
                </c:pt>
                <c:pt idx="1799">
                  <c:v>31741</c:v>
                </c:pt>
                <c:pt idx="1800">
                  <c:v>31742</c:v>
                </c:pt>
                <c:pt idx="1801">
                  <c:v>31743</c:v>
                </c:pt>
                <c:pt idx="1802">
                  <c:v>31744</c:v>
                </c:pt>
                <c:pt idx="1803">
                  <c:v>31747</c:v>
                </c:pt>
                <c:pt idx="1804">
                  <c:v>31748</c:v>
                </c:pt>
                <c:pt idx="1805">
                  <c:v>31749</c:v>
                </c:pt>
                <c:pt idx="1806">
                  <c:v>31750</c:v>
                </c:pt>
                <c:pt idx="1807">
                  <c:v>31751</c:v>
                </c:pt>
                <c:pt idx="1808">
                  <c:v>31754</c:v>
                </c:pt>
                <c:pt idx="1809">
                  <c:v>31755</c:v>
                </c:pt>
                <c:pt idx="1810">
                  <c:v>31756</c:v>
                </c:pt>
                <c:pt idx="1811">
                  <c:v>31757</c:v>
                </c:pt>
                <c:pt idx="1812">
                  <c:v>31758</c:v>
                </c:pt>
                <c:pt idx="1813">
                  <c:v>31761</c:v>
                </c:pt>
                <c:pt idx="1814">
                  <c:v>31762</c:v>
                </c:pt>
                <c:pt idx="1815">
                  <c:v>31763</c:v>
                </c:pt>
                <c:pt idx="1816">
                  <c:v>31764</c:v>
                </c:pt>
                <c:pt idx="1817">
                  <c:v>31765</c:v>
                </c:pt>
                <c:pt idx="1818">
                  <c:v>31768</c:v>
                </c:pt>
                <c:pt idx="1819">
                  <c:v>31769</c:v>
                </c:pt>
                <c:pt idx="1820">
                  <c:v>31770</c:v>
                </c:pt>
                <c:pt idx="1821">
                  <c:v>31771</c:v>
                </c:pt>
                <c:pt idx="1822">
                  <c:v>31772</c:v>
                </c:pt>
                <c:pt idx="1823">
                  <c:v>31775</c:v>
                </c:pt>
                <c:pt idx="1824">
                  <c:v>31776</c:v>
                </c:pt>
                <c:pt idx="1825">
                  <c:v>31777</c:v>
                </c:pt>
                <c:pt idx="1826">
                  <c:v>31778</c:v>
                </c:pt>
                <c:pt idx="1827">
                  <c:v>31779</c:v>
                </c:pt>
                <c:pt idx="1828">
                  <c:v>31782</c:v>
                </c:pt>
                <c:pt idx="1829">
                  <c:v>31783</c:v>
                </c:pt>
                <c:pt idx="1830">
                  <c:v>31784</c:v>
                </c:pt>
                <c:pt idx="1831">
                  <c:v>31785</c:v>
                </c:pt>
                <c:pt idx="1832">
                  <c:v>31786</c:v>
                </c:pt>
                <c:pt idx="1833">
                  <c:v>31789</c:v>
                </c:pt>
                <c:pt idx="1834">
                  <c:v>31790</c:v>
                </c:pt>
                <c:pt idx="1835">
                  <c:v>31791</c:v>
                </c:pt>
                <c:pt idx="1836">
                  <c:v>31792</c:v>
                </c:pt>
                <c:pt idx="1837">
                  <c:v>31793</c:v>
                </c:pt>
                <c:pt idx="1838">
                  <c:v>31796</c:v>
                </c:pt>
                <c:pt idx="1839">
                  <c:v>31797</c:v>
                </c:pt>
                <c:pt idx="1840">
                  <c:v>31798</c:v>
                </c:pt>
                <c:pt idx="1841">
                  <c:v>31799</c:v>
                </c:pt>
                <c:pt idx="1842">
                  <c:v>31800</c:v>
                </c:pt>
                <c:pt idx="1843">
                  <c:v>31803</c:v>
                </c:pt>
                <c:pt idx="1844">
                  <c:v>31804</c:v>
                </c:pt>
                <c:pt idx="1845">
                  <c:v>31805</c:v>
                </c:pt>
                <c:pt idx="1846">
                  <c:v>31806</c:v>
                </c:pt>
                <c:pt idx="1847">
                  <c:v>31807</c:v>
                </c:pt>
                <c:pt idx="1848">
                  <c:v>31810</c:v>
                </c:pt>
                <c:pt idx="1849">
                  <c:v>31811</c:v>
                </c:pt>
                <c:pt idx="1850">
                  <c:v>31812</c:v>
                </c:pt>
                <c:pt idx="1851">
                  <c:v>31813</c:v>
                </c:pt>
                <c:pt idx="1852">
                  <c:v>31814</c:v>
                </c:pt>
                <c:pt idx="1853">
                  <c:v>31817</c:v>
                </c:pt>
                <c:pt idx="1854">
                  <c:v>31818</c:v>
                </c:pt>
                <c:pt idx="1855">
                  <c:v>31819</c:v>
                </c:pt>
                <c:pt idx="1856">
                  <c:v>31820</c:v>
                </c:pt>
                <c:pt idx="1857">
                  <c:v>31821</c:v>
                </c:pt>
                <c:pt idx="1858">
                  <c:v>31824</c:v>
                </c:pt>
                <c:pt idx="1859">
                  <c:v>31825</c:v>
                </c:pt>
                <c:pt idx="1860">
                  <c:v>31826</c:v>
                </c:pt>
                <c:pt idx="1861">
                  <c:v>31827</c:v>
                </c:pt>
                <c:pt idx="1862">
                  <c:v>31828</c:v>
                </c:pt>
                <c:pt idx="1863">
                  <c:v>31831</c:v>
                </c:pt>
                <c:pt idx="1864">
                  <c:v>31832</c:v>
                </c:pt>
                <c:pt idx="1865">
                  <c:v>31833</c:v>
                </c:pt>
                <c:pt idx="1866">
                  <c:v>31834</c:v>
                </c:pt>
                <c:pt idx="1867">
                  <c:v>31835</c:v>
                </c:pt>
                <c:pt idx="1868">
                  <c:v>31838</c:v>
                </c:pt>
                <c:pt idx="1869">
                  <c:v>31839</c:v>
                </c:pt>
                <c:pt idx="1870">
                  <c:v>31840</c:v>
                </c:pt>
                <c:pt idx="1871">
                  <c:v>31841</c:v>
                </c:pt>
                <c:pt idx="1872">
                  <c:v>31842</c:v>
                </c:pt>
                <c:pt idx="1873">
                  <c:v>31845</c:v>
                </c:pt>
                <c:pt idx="1874">
                  <c:v>31846</c:v>
                </c:pt>
                <c:pt idx="1875">
                  <c:v>31847</c:v>
                </c:pt>
                <c:pt idx="1876">
                  <c:v>31848</c:v>
                </c:pt>
                <c:pt idx="1877">
                  <c:v>31849</c:v>
                </c:pt>
                <c:pt idx="1878">
                  <c:v>31852</c:v>
                </c:pt>
                <c:pt idx="1879">
                  <c:v>31853</c:v>
                </c:pt>
                <c:pt idx="1880">
                  <c:v>31854</c:v>
                </c:pt>
                <c:pt idx="1881">
                  <c:v>31855</c:v>
                </c:pt>
                <c:pt idx="1882">
                  <c:v>31856</c:v>
                </c:pt>
                <c:pt idx="1883">
                  <c:v>31859</c:v>
                </c:pt>
                <c:pt idx="1884">
                  <c:v>31860</c:v>
                </c:pt>
                <c:pt idx="1885">
                  <c:v>31861</c:v>
                </c:pt>
                <c:pt idx="1886">
                  <c:v>31862</c:v>
                </c:pt>
                <c:pt idx="1887">
                  <c:v>31863</c:v>
                </c:pt>
                <c:pt idx="1888">
                  <c:v>31866</c:v>
                </c:pt>
                <c:pt idx="1889">
                  <c:v>31867</c:v>
                </c:pt>
                <c:pt idx="1890">
                  <c:v>31868</c:v>
                </c:pt>
                <c:pt idx="1891">
                  <c:v>31869</c:v>
                </c:pt>
                <c:pt idx="1892">
                  <c:v>31870</c:v>
                </c:pt>
                <c:pt idx="1893">
                  <c:v>31873</c:v>
                </c:pt>
                <c:pt idx="1894">
                  <c:v>31874</c:v>
                </c:pt>
                <c:pt idx="1895">
                  <c:v>31875</c:v>
                </c:pt>
                <c:pt idx="1896">
                  <c:v>31876</c:v>
                </c:pt>
                <c:pt idx="1897">
                  <c:v>31877</c:v>
                </c:pt>
                <c:pt idx="1898">
                  <c:v>31880</c:v>
                </c:pt>
                <c:pt idx="1899">
                  <c:v>31881</c:v>
                </c:pt>
                <c:pt idx="1900">
                  <c:v>31882</c:v>
                </c:pt>
                <c:pt idx="1901">
                  <c:v>31883</c:v>
                </c:pt>
                <c:pt idx="1902">
                  <c:v>31884</c:v>
                </c:pt>
                <c:pt idx="1903">
                  <c:v>31887</c:v>
                </c:pt>
                <c:pt idx="1904">
                  <c:v>31888</c:v>
                </c:pt>
                <c:pt idx="1905">
                  <c:v>31889</c:v>
                </c:pt>
                <c:pt idx="1906">
                  <c:v>31890</c:v>
                </c:pt>
                <c:pt idx="1907">
                  <c:v>31891</c:v>
                </c:pt>
                <c:pt idx="1908">
                  <c:v>31894</c:v>
                </c:pt>
                <c:pt idx="1909">
                  <c:v>31895</c:v>
                </c:pt>
                <c:pt idx="1910">
                  <c:v>31896</c:v>
                </c:pt>
                <c:pt idx="1911">
                  <c:v>31897</c:v>
                </c:pt>
                <c:pt idx="1912">
                  <c:v>31898</c:v>
                </c:pt>
                <c:pt idx="1913">
                  <c:v>31901</c:v>
                </c:pt>
                <c:pt idx="1914">
                  <c:v>31902</c:v>
                </c:pt>
                <c:pt idx="1915">
                  <c:v>31903</c:v>
                </c:pt>
                <c:pt idx="1916">
                  <c:v>31904</c:v>
                </c:pt>
                <c:pt idx="1917">
                  <c:v>31905</c:v>
                </c:pt>
                <c:pt idx="1918">
                  <c:v>31908</c:v>
                </c:pt>
                <c:pt idx="1919">
                  <c:v>31909</c:v>
                </c:pt>
                <c:pt idx="1920">
                  <c:v>31910</c:v>
                </c:pt>
                <c:pt idx="1921">
                  <c:v>31911</c:v>
                </c:pt>
                <c:pt idx="1922">
                  <c:v>31912</c:v>
                </c:pt>
                <c:pt idx="1923">
                  <c:v>31915</c:v>
                </c:pt>
                <c:pt idx="1924">
                  <c:v>31916</c:v>
                </c:pt>
                <c:pt idx="1925">
                  <c:v>31917</c:v>
                </c:pt>
                <c:pt idx="1926">
                  <c:v>31918</c:v>
                </c:pt>
                <c:pt idx="1927">
                  <c:v>31919</c:v>
                </c:pt>
                <c:pt idx="1928">
                  <c:v>31922</c:v>
                </c:pt>
                <c:pt idx="1929">
                  <c:v>31923</c:v>
                </c:pt>
                <c:pt idx="1930">
                  <c:v>31924</c:v>
                </c:pt>
                <c:pt idx="1931">
                  <c:v>31925</c:v>
                </c:pt>
                <c:pt idx="1932">
                  <c:v>31926</c:v>
                </c:pt>
                <c:pt idx="1933">
                  <c:v>31929</c:v>
                </c:pt>
                <c:pt idx="1934">
                  <c:v>31930</c:v>
                </c:pt>
                <c:pt idx="1935">
                  <c:v>31931</c:v>
                </c:pt>
                <c:pt idx="1936">
                  <c:v>31932</c:v>
                </c:pt>
                <c:pt idx="1937">
                  <c:v>31933</c:v>
                </c:pt>
                <c:pt idx="1938">
                  <c:v>31936</c:v>
                </c:pt>
                <c:pt idx="1939">
                  <c:v>31937</c:v>
                </c:pt>
                <c:pt idx="1940">
                  <c:v>31938</c:v>
                </c:pt>
                <c:pt idx="1941">
                  <c:v>31939</c:v>
                </c:pt>
                <c:pt idx="1942">
                  <c:v>31940</c:v>
                </c:pt>
                <c:pt idx="1943">
                  <c:v>31943</c:v>
                </c:pt>
                <c:pt idx="1944">
                  <c:v>31944</c:v>
                </c:pt>
                <c:pt idx="1945">
                  <c:v>31945</c:v>
                </c:pt>
                <c:pt idx="1946">
                  <c:v>31946</c:v>
                </c:pt>
                <c:pt idx="1947">
                  <c:v>31947</c:v>
                </c:pt>
                <c:pt idx="1948">
                  <c:v>31950</c:v>
                </c:pt>
                <c:pt idx="1949">
                  <c:v>31951</c:v>
                </c:pt>
                <c:pt idx="1950">
                  <c:v>31952</c:v>
                </c:pt>
                <c:pt idx="1951">
                  <c:v>31953</c:v>
                </c:pt>
                <c:pt idx="1952">
                  <c:v>31954</c:v>
                </c:pt>
                <c:pt idx="1953">
                  <c:v>31957</c:v>
                </c:pt>
                <c:pt idx="1954">
                  <c:v>31958</c:v>
                </c:pt>
                <c:pt idx="1955">
                  <c:v>31959</c:v>
                </c:pt>
                <c:pt idx="1956">
                  <c:v>31960</c:v>
                </c:pt>
                <c:pt idx="1957">
                  <c:v>31961</c:v>
                </c:pt>
                <c:pt idx="1958">
                  <c:v>31964</c:v>
                </c:pt>
                <c:pt idx="1959">
                  <c:v>31965</c:v>
                </c:pt>
                <c:pt idx="1960">
                  <c:v>31966</c:v>
                </c:pt>
                <c:pt idx="1961">
                  <c:v>31967</c:v>
                </c:pt>
                <c:pt idx="1962">
                  <c:v>31968</c:v>
                </c:pt>
                <c:pt idx="1963">
                  <c:v>31971</c:v>
                </c:pt>
                <c:pt idx="1964">
                  <c:v>31972</c:v>
                </c:pt>
                <c:pt idx="1965">
                  <c:v>31973</c:v>
                </c:pt>
                <c:pt idx="1966">
                  <c:v>31974</c:v>
                </c:pt>
                <c:pt idx="1967">
                  <c:v>31975</c:v>
                </c:pt>
                <c:pt idx="1968">
                  <c:v>31978</c:v>
                </c:pt>
                <c:pt idx="1969">
                  <c:v>31979</c:v>
                </c:pt>
                <c:pt idx="1970">
                  <c:v>31980</c:v>
                </c:pt>
                <c:pt idx="1971">
                  <c:v>31981</c:v>
                </c:pt>
                <c:pt idx="1972">
                  <c:v>31982</c:v>
                </c:pt>
                <c:pt idx="1973">
                  <c:v>31985</c:v>
                </c:pt>
                <c:pt idx="1974">
                  <c:v>31986</c:v>
                </c:pt>
                <c:pt idx="1975">
                  <c:v>31987</c:v>
                </c:pt>
                <c:pt idx="1976">
                  <c:v>31988</c:v>
                </c:pt>
                <c:pt idx="1977">
                  <c:v>31989</c:v>
                </c:pt>
                <c:pt idx="1978">
                  <c:v>31992</c:v>
                </c:pt>
                <c:pt idx="1979">
                  <c:v>31993</c:v>
                </c:pt>
                <c:pt idx="1980">
                  <c:v>31994</c:v>
                </c:pt>
                <c:pt idx="1981">
                  <c:v>31995</c:v>
                </c:pt>
                <c:pt idx="1982">
                  <c:v>31996</c:v>
                </c:pt>
                <c:pt idx="1983">
                  <c:v>31999</c:v>
                </c:pt>
                <c:pt idx="1984">
                  <c:v>32000</c:v>
                </c:pt>
                <c:pt idx="1985">
                  <c:v>32001</c:v>
                </c:pt>
                <c:pt idx="1986">
                  <c:v>32002</c:v>
                </c:pt>
                <c:pt idx="1987">
                  <c:v>32003</c:v>
                </c:pt>
                <c:pt idx="1988">
                  <c:v>32006</c:v>
                </c:pt>
                <c:pt idx="1989">
                  <c:v>32007</c:v>
                </c:pt>
                <c:pt idx="1990">
                  <c:v>32008</c:v>
                </c:pt>
                <c:pt idx="1991">
                  <c:v>32009</c:v>
                </c:pt>
                <c:pt idx="1992">
                  <c:v>32010</c:v>
                </c:pt>
                <c:pt idx="1993">
                  <c:v>32013</c:v>
                </c:pt>
                <c:pt idx="1994">
                  <c:v>32014</c:v>
                </c:pt>
                <c:pt idx="1995">
                  <c:v>32015</c:v>
                </c:pt>
                <c:pt idx="1996">
                  <c:v>32016</c:v>
                </c:pt>
                <c:pt idx="1997">
                  <c:v>32017</c:v>
                </c:pt>
                <c:pt idx="1998">
                  <c:v>32020</c:v>
                </c:pt>
                <c:pt idx="1999">
                  <c:v>32021</c:v>
                </c:pt>
                <c:pt idx="2000">
                  <c:v>32022</c:v>
                </c:pt>
                <c:pt idx="2001">
                  <c:v>32023</c:v>
                </c:pt>
                <c:pt idx="2002">
                  <c:v>32024</c:v>
                </c:pt>
                <c:pt idx="2003">
                  <c:v>32027</c:v>
                </c:pt>
                <c:pt idx="2004">
                  <c:v>32028</c:v>
                </c:pt>
                <c:pt idx="2005">
                  <c:v>32029</c:v>
                </c:pt>
                <c:pt idx="2006">
                  <c:v>32030</c:v>
                </c:pt>
                <c:pt idx="2007">
                  <c:v>32031</c:v>
                </c:pt>
                <c:pt idx="2008">
                  <c:v>32034</c:v>
                </c:pt>
                <c:pt idx="2009">
                  <c:v>32035</c:v>
                </c:pt>
                <c:pt idx="2010">
                  <c:v>32036</c:v>
                </c:pt>
                <c:pt idx="2011">
                  <c:v>32037</c:v>
                </c:pt>
                <c:pt idx="2012">
                  <c:v>32038</c:v>
                </c:pt>
                <c:pt idx="2013">
                  <c:v>32041</c:v>
                </c:pt>
                <c:pt idx="2014">
                  <c:v>32042</c:v>
                </c:pt>
                <c:pt idx="2015">
                  <c:v>32043</c:v>
                </c:pt>
                <c:pt idx="2016">
                  <c:v>32044</c:v>
                </c:pt>
                <c:pt idx="2017">
                  <c:v>32045</c:v>
                </c:pt>
                <c:pt idx="2018">
                  <c:v>32048</c:v>
                </c:pt>
                <c:pt idx="2019">
                  <c:v>32049</c:v>
                </c:pt>
                <c:pt idx="2020">
                  <c:v>32050</c:v>
                </c:pt>
                <c:pt idx="2021">
                  <c:v>32051</c:v>
                </c:pt>
                <c:pt idx="2022">
                  <c:v>32052</c:v>
                </c:pt>
                <c:pt idx="2023">
                  <c:v>32055</c:v>
                </c:pt>
                <c:pt idx="2024">
                  <c:v>32056</c:v>
                </c:pt>
                <c:pt idx="2025">
                  <c:v>32057</c:v>
                </c:pt>
                <c:pt idx="2026">
                  <c:v>32058</c:v>
                </c:pt>
                <c:pt idx="2027">
                  <c:v>32059</c:v>
                </c:pt>
                <c:pt idx="2028">
                  <c:v>32062</c:v>
                </c:pt>
                <c:pt idx="2029">
                  <c:v>32063</c:v>
                </c:pt>
                <c:pt idx="2030">
                  <c:v>32064</c:v>
                </c:pt>
                <c:pt idx="2031">
                  <c:v>32065</c:v>
                </c:pt>
                <c:pt idx="2032">
                  <c:v>32066</c:v>
                </c:pt>
                <c:pt idx="2033">
                  <c:v>32069</c:v>
                </c:pt>
                <c:pt idx="2034">
                  <c:v>32070</c:v>
                </c:pt>
                <c:pt idx="2035">
                  <c:v>32071</c:v>
                </c:pt>
                <c:pt idx="2036">
                  <c:v>32072</c:v>
                </c:pt>
                <c:pt idx="2037">
                  <c:v>32073</c:v>
                </c:pt>
                <c:pt idx="2038">
                  <c:v>32076</c:v>
                </c:pt>
                <c:pt idx="2039">
                  <c:v>32077</c:v>
                </c:pt>
                <c:pt idx="2040">
                  <c:v>32078</c:v>
                </c:pt>
                <c:pt idx="2041">
                  <c:v>32079</c:v>
                </c:pt>
                <c:pt idx="2042">
                  <c:v>32080</c:v>
                </c:pt>
                <c:pt idx="2043">
                  <c:v>32083</c:v>
                </c:pt>
                <c:pt idx="2044">
                  <c:v>32084</c:v>
                </c:pt>
                <c:pt idx="2045">
                  <c:v>32085</c:v>
                </c:pt>
                <c:pt idx="2046">
                  <c:v>32086</c:v>
                </c:pt>
                <c:pt idx="2047">
                  <c:v>32087</c:v>
                </c:pt>
                <c:pt idx="2048">
                  <c:v>32090</c:v>
                </c:pt>
                <c:pt idx="2049">
                  <c:v>32091</c:v>
                </c:pt>
                <c:pt idx="2050">
                  <c:v>32092</c:v>
                </c:pt>
                <c:pt idx="2051">
                  <c:v>32093</c:v>
                </c:pt>
                <c:pt idx="2052">
                  <c:v>32094</c:v>
                </c:pt>
                <c:pt idx="2053">
                  <c:v>32097</c:v>
                </c:pt>
                <c:pt idx="2054">
                  <c:v>32098</c:v>
                </c:pt>
                <c:pt idx="2055">
                  <c:v>32099</c:v>
                </c:pt>
                <c:pt idx="2056">
                  <c:v>32100</c:v>
                </c:pt>
                <c:pt idx="2057">
                  <c:v>32101</c:v>
                </c:pt>
                <c:pt idx="2058">
                  <c:v>32104</c:v>
                </c:pt>
                <c:pt idx="2059">
                  <c:v>32105</c:v>
                </c:pt>
                <c:pt idx="2060">
                  <c:v>32106</c:v>
                </c:pt>
                <c:pt idx="2061">
                  <c:v>32107</c:v>
                </c:pt>
                <c:pt idx="2062">
                  <c:v>32108</c:v>
                </c:pt>
                <c:pt idx="2063">
                  <c:v>32111</c:v>
                </c:pt>
                <c:pt idx="2064">
                  <c:v>32112</c:v>
                </c:pt>
                <c:pt idx="2065">
                  <c:v>32113</c:v>
                </c:pt>
                <c:pt idx="2066">
                  <c:v>32114</c:v>
                </c:pt>
                <c:pt idx="2067">
                  <c:v>32115</c:v>
                </c:pt>
                <c:pt idx="2068">
                  <c:v>32118</c:v>
                </c:pt>
                <c:pt idx="2069">
                  <c:v>32119</c:v>
                </c:pt>
                <c:pt idx="2070">
                  <c:v>32120</c:v>
                </c:pt>
                <c:pt idx="2071">
                  <c:v>32121</c:v>
                </c:pt>
                <c:pt idx="2072">
                  <c:v>32122</c:v>
                </c:pt>
                <c:pt idx="2073">
                  <c:v>32125</c:v>
                </c:pt>
                <c:pt idx="2074">
                  <c:v>32126</c:v>
                </c:pt>
                <c:pt idx="2075">
                  <c:v>32127</c:v>
                </c:pt>
                <c:pt idx="2076">
                  <c:v>32128</c:v>
                </c:pt>
                <c:pt idx="2077">
                  <c:v>32129</c:v>
                </c:pt>
                <c:pt idx="2078">
                  <c:v>32132</c:v>
                </c:pt>
                <c:pt idx="2079">
                  <c:v>32133</c:v>
                </c:pt>
                <c:pt idx="2080">
                  <c:v>32134</c:v>
                </c:pt>
                <c:pt idx="2081">
                  <c:v>32135</c:v>
                </c:pt>
                <c:pt idx="2082">
                  <c:v>32136</c:v>
                </c:pt>
                <c:pt idx="2083">
                  <c:v>32139</c:v>
                </c:pt>
                <c:pt idx="2084">
                  <c:v>32140</c:v>
                </c:pt>
                <c:pt idx="2085">
                  <c:v>32141</c:v>
                </c:pt>
                <c:pt idx="2086">
                  <c:v>32142</c:v>
                </c:pt>
                <c:pt idx="2087">
                  <c:v>32143</c:v>
                </c:pt>
                <c:pt idx="2088">
                  <c:v>32146</c:v>
                </c:pt>
                <c:pt idx="2089">
                  <c:v>32147</c:v>
                </c:pt>
                <c:pt idx="2090">
                  <c:v>32148</c:v>
                </c:pt>
                <c:pt idx="2091">
                  <c:v>32149</c:v>
                </c:pt>
                <c:pt idx="2092">
                  <c:v>32150</c:v>
                </c:pt>
                <c:pt idx="2093">
                  <c:v>32153</c:v>
                </c:pt>
                <c:pt idx="2094">
                  <c:v>32154</c:v>
                </c:pt>
                <c:pt idx="2095">
                  <c:v>32155</c:v>
                </c:pt>
                <c:pt idx="2096">
                  <c:v>32156</c:v>
                </c:pt>
                <c:pt idx="2097">
                  <c:v>32157</c:v>
                </c:pt>
                <c:pt idx="2098">
                  <c:v>32160</c:v>
                </c:pt>
                <c:pt idx="2099">
                  <c:v>32161</c:v>
                </c:pt>
                <c:pt idx="2100">
                  <c:v>32162</c:v>
                </c:pt>
                <c:pt idx="2101">
                  <c:v>32163</c:v>
                </c:pt>
                <c:pt idx="2102">
                  <c:v>32164</c:v>
                </c:pt>
                <c:pt idx="2103">
                  <c:v>32167</c:v>
                </c:pt>
                <c:pt idx="2104">
                  <c:v>32168</c:v>
                </c:pt>
                <c:pt idx="2105">
                  <c:v>32169</c:v>
                </c:pt>
                <c:pt idx="2106">
                  <c:v>32170</c:v>
                </c:pt>
                <c:pt idx="2107">
                  <c:v>32171</c:v>
                </c:pt>
                <c:pt idx="2108">
                  <c:v>32174</c:v>
                </c:pt>
                <c:pt idx="2109">
                  <c:v>32175</c:v>
                </c:pt>
                <c:pt idx="2110">
                  <c:v>32176</c:v>
                </c:pt>
                <c:pt idx="2111">
                  <c:v>32177</c:v>
                </c:pt>
                <c:pt idx="2112">
                  <c:v>32178</c:v>
                </c:pt>
                <c:pt idx="2113">
                  <c:v>32181</c:v>
                </c:pt>
                <c:pt idx="2114">
                  <c:v>32182</c:v>
                </c:pt>
                <c:pt idx="2115">
                  <c:v>32183</c:v>
                </c:pt>
                <c:pt idx="2116">
                  <c:v>32184</c:v>
                </c:pt>
                <c:pt idx="2117">
                  <c:v>32185</c:v>
                </c:pt>
                <c:pt idx="2118">
                  <c:v>32188</c:v>
                </c:pt>
                <c:pt idx="2119">
                  <c:v>32189</c:v>
                </c:pt>
                <c:pt idx="2120">
                  <c:v>32190</c:v>
                </c:pt>
                <c:pt idx="2121">
                  <c:v>32191</c:v>
                </c:pt>
                <c:pt idx="2122">
                  <c:v>32192</c:v>
                </c:pt>
                <c:pt idx="2123">
                  <c:v>32195</c:v>
                </c:pt>
                <c:pt idx="2124">
                  <c:v>32196</c:v>
                </c:pt>
                <c:pt idx="2125">
                  <c:v>32197</c:v>
                </c:pt>
                <c:pt idx="2126">
                  <c:v>32198</c:v>
                </c:pt>
                <c:pt idx="2127">
                  <c:v>32199</c:v>
                </c:pt>
                <c:pt idx="2128">
                  <c:v>32202</c:v>
                </c:pt>
                <c:pt idx="2129">
                  <c:v>32203</c:v>
                </c:pt>
                <c:pt idx="2130">
                  <c:v>32204</c:v>
                </c:pt>
                <c:pt idx="2131">
                  <c:v>32205</c:v>
                </c:pt>
                <c:pt idx="2132">
                  <c:v>32206</c:v>
                </c:pt>
                <c:pt idx="2133">
                  <c:v>32209</c:v>
                </c:pt>
                <c:pt idx="2134">
                  <c:v>32210</c:v>
                </c:pt>
                <c:pt idx="2135">
                  <c:v>32211</c:v>
                </c:pt>
                <c:pt idx="2136">
                  <c:v>32212</c:v>
                </c:pt>
                <c:pt idx="2137">
                  <c:v>32213</c:v>
                </c:pt>
                <c:pt idx="2138">
                  <c:v>32216</c:v>
                </c:pt>
                <c:pt idx="2139">
                  <c:v>32217</c:v>
                </c:pt>
                <c:pt idx="2140">
                  <c:v>32218</c:v>
                </c:pt>
                <c:pt idx="2141">
                  <c:v>32219</c:v>
                </c:pt>
                <c:pt idx="2142">
                  <c:v>32220</c:v>
                </c:pt>
                <c:pt idx="2143">
                  <c:v>32223</c:v>
                </c:pt>
                <c:pt idx="2144">
                  <c:v>32224</c:v>
                </c:pt>
                <c:pt idx="2145">
                  <c:v>32225</c:v>
                </c:pt>
                <c:pt idx="2146">
                  <c:v>32226</c:v>
                </c:pt>
                <c:pt idx="2147">
                  <c:v>32227</c:v>
                </c:pt>
                <c:pt idx="2148">
                  <c:v>32230</c:v>
                </c:pt>
                <c:pt idx="2149">
                  <c:v>32231</c:v>
                </c:pt>
                <c:pt idx="2150">
                  <c:v>32232</c:v>
                </c:pt>
                <c:pt idx="2151">
                  <c:v>32233</c:v>
                </c:pt>
                <c:pt idx="2152">
                  <c:v>32234</c:v>
                </c:pt>
                <c:pt idx="2153">
                  <c:v>32237</c:v>
                </c:pt>
                <c:pt idx="2154">
                  <c:v>32238</c:v>
                </c:pt>
                <c:pt idx="2155">
                  <c:v>32239</c:v>
                </c:pt>
                <c:pt idx="2156">
                  <c:v>32240</c:v>
                </c:pt>
                <c:pt idx="2157">
                  <c:v>32241</c:v>
                </c:pt>
                <c:pt idx="2158">
                  <c:v>32244</c:v>
                </c:pt>
                <c:pt idx="2159">
                  <c:v>32245</c:v>
                </c:pt>
                <c:pt idx="2160">
                  <c:v>32246</c:v>
                </c:pt>
                <c:pt idx="2161">
                  <c:v>32247</c:v>
                </c:pt>
                <c:pt idx="2162">
                  <c:v>32248</c:v>
                </c:pt>
                <c:pt idx="2163">
                  <c:v>32251</c:v>
                </c:pt>
                <c:pt idx="2164">
                  <c:v>32252</c:v>
                </c:pt>
                <c:pt idx="2165">
                  <c:v>32253</c:v>
                </c:pt>
                <c:pt idx="2166">
                  <c:v>32254</c:v>
                </c:pt>
                <c:pt idx="2167">
                  <c:v>32255</c:v>
                </c:pt>
                <c:pt idx="2168">
                  <c:v>32258</c:v>
                </c:pt>
                <c:pt idx="2169">
                  <c:v>32259</c:v>
                </c:pt>
                <c:pt idx="2170">
                  <c:v>32260</c:v>
                </c:pt>
                <c:pt idx="2171">
                  <c:v>32261</c:v>
                </c:pt>
                <c:pt idx="2172">
                  <c:v>32262</c:v>
                </c:pt>
                <c:pt idx="2173">
                  <c:v>32265</c:v>
                </c:pt>
                <c:pt idx="2174">
                  <c:v>32266</c:v>
                </c:pt>
                <c:pt idx="2175">
                  <c:v>32267</c:v>
                </c:pt>
                <c:pt idx="2176">
                  <c:v>32268</c:v>
                </c:pt>
                <c:pt idx="2177">
                  <c:v>32269</c:v>
                </c:pt>
                <c:pt idx="2178">
                  <c:v>32272</c:v>
                </c:pt>
                <c:pt idx="2179">
                  <c:v>32273</c:v>
                </c:pt>
                <c:pt idx="2180">
                  <c:v>32274</c:v>
                </c:pt>
                <c:pt idx="2181">
                  <c:v>32275</c:v>
                </c:pt>
                <c:pt idx="2182">
                  <c:v>32276</c:v>
                </c:pt>
                <c:pt idx="2183">
                  <c:v>32279</c:v>
                </c:pt>
                <c:pt idx="2184">
                  <c:v>32280</c:v>
                </c:pt>
                <c:pt idx="2185">
                  <c:v>32281</c:v>
                </c:pt>
                <c:pt idx="2186">
                  <c:v>32282</c:v>
                </c:pt>
                <c:pt idx="2187">
                  <c:v>32283</c:v>
                </c:pt>
                <c:pt idx="2188">
                  <c:v>32286</c:v>
                </c:pt>
                <c:pt idx="2189">
                  <c:v>32287</c:v>
                </c:pt>
                <c:pt idx="2190">
                  <c:v>32288</c:v>
                </c:pt>
                <c:pt idx="2191">
                  <c:v>32289</c:v>
                </c:pt>
                <c:pt idx="2192">
                  <c:v>32290</c:v>
                </c:pt>
                <c:pt idx="2193">
                  <c:v>32293</c:v>
                </c:pt>
                <c:pt idx="2194">
                  <c:v>32294</c:v>
                </c:pt>
                <c:pt idx="2195">
                  <c:v>32295</c:v>
                </c:pt>
                <c:pt idx="2196">
                  <c:v>32296</c:v>
                </c:pt>
                <c:pt idx="2197">
                  <c:v>32297</c:v>
                </c:pt>
                <c:pt idx="2198">
                  <c:v>32300</c:v>
                </c:pt>
                <c:pt idx="2199">
                  <c:v>32301</c:v>
                </c:pt>
                <c:pt idx="2200">
                  <c:v>32302</c:v>
                </c:pt>
                <c:pt idx="2201">
                  <c:v>32303</c:v>
                </c:pt>
                <c:pt idx="2202">
                  <c:v>32304</c:v>
                </c:pt>
                <c:pt idx="2203">
                  <c:v>32307</c:v>
                </c:pt>
                <c:pt idx="2204">
                  <c:v>32308</c:v>
                </c:pt>
                <c:pt idx="2205">
                  <c:v>32309</c:v>
                </c:pt>
                <c:pt idx="2206">
                  <c:v>32310</c:v>
                </c:pt>
                <c:pt idx="2207">
                  <c:v>32311</c:v>
                </c:pt>
                <c:pt idx="2208">
                  <c:v>32314</c:v>
                </c:pt>
                <c:pt idx="2209">
                  <c:v>32315</c:v>
                </c:pt>
                <c:pt idx="2210">
                  <c:v>32316</c:v>
                </c:pt>
                <c:pt idx="2211">
                  <c:v>32317</c:v>
                </c:pt>
                <c:pt idx="2212">
                  <c:v>32318</c:v>
                </c:pt>
                <c:pt idx="2213">
                  <c:v>32321</c:v>
                </c:pt>
                <c:pt idx="2214">
                  <c:v>32322</c:v>
                </c:pt>
                <c:pt idx="2215">
                  <c:v>32323</c:v>
                </c:pt>
                <c:pt idx="2216">
                  <c:v>32324</c:v>
                </c:pt>
                <c:pt idx="2217">
                  <c:v>32325</c:v>
                </c:pt>
                <c:pt idx="2218">
                  <c:v>32328</c:v>
                </c:pt>
                <c:pt idx="2219">
                  <c:v>32329</c:v>
                </c:pt>
                <c:pt idx="2220">
                  <c:v>32330</c:v>
                </c:pt>
                <c:pt idx="2221">
                  <c:v>32331</c:v>
                </c:pt>
                <c:pt idx="2222">
                  <c:v>32332</c:v>
                </c:pt>
                <c:pt idx="2223">
                  <c:v>32335</c:v>
                </c:pt>
                <c:pt idx="2224">
                  <c:v>32336</c:v>
                </c:pt>
                <c:pt idx="2225">
                  <c:v>32337</c:v>
                </c:pt>
                <c:pt idx="2226">
                  <c:v>32338</c:v>
                </c:pt>
                <c:pt idx="2227">
                  <c:v>32339</c:v>
                </c:pt>
                <c:pt idx="2228">
                  <c:v>32342</c:v>
                </c:pt>
                <c:pt idx="2229">
                  <c:v>32343</c:v>
                </c:pt>
                <c:pt idx="2230">
                  <c:v>32344</c:v>
                </c:pt>
                <c:pt idx="2231">
                  <c:v>32345</c:v>
                </c:pt>
                <c:pt idx="2232">
                  <c:v>32346</c:v>
                </c:pt>
                <c:pt idx="2233">
                  <c:v>32349</c:v>
                </c:pt>
                <c:pt idx="2234">
                  <c:v>32350</c:v>
                </c:pt>
                <c:pt idx="2235">
                  <c:v>32351</c:v>
                </c:pt>
                <c:pt idx="2236">
                  <c:v>32352</c:v>
                </c:pt>
                <c:pt idx="2237">
                  <c:v>32353</c:v>
                </c:pt>
                <c:pt idx="2238">
                  <c:v>32356</c:v>
                </c:pt>
                <c:pt idx="2239">
                  <c:v>32357</c:v>
                </c:pt>
                <c:pt idx="2240">
                  <c:v>32358</c:v>
                </c:pt>
                <c:pt idx="2241">
                  <c:v>32359</c:v>
                </c:pt>
                <c:pt idx="2242">
                  <c:v>32360</c:v>
                </c:pt>
                <c:pt idx="2243">
                  <c:v>32363</c:v>
                </c:pt>
                <c:pt idx="2244">
                  <c:v>32364</c:v>
                </c:pt>
                <c:pt idx="2245">
                  <c:v>32365</c:v>
                </c:pt>
                <c:pt idx="2246">
                  <c:v>32366</c:v>
                </c:pt>
                <c:pt idx="2247">
                  <c:v>32367</c:v>
                </c:pt>
                <c:pt idx="2248">
                  <c:v>32370</c:v>
                </c:pt>
                <c:pt idx="2249">
                  <c:v>32371</c:v>
                </c:pt>
                <c:pt idx="2250">
                  <c:v>32372</c:v>
                </c:pt>
                <c:pt idx="2251">
                  <c:v>32373</c:v>
                </c:pt>
                <c:pt idx="2252">
                  <c:v>32374</c:v>
                </c:pt>
                <c:pt idx="2253">
                  <c:v>32377</c:v>
                </c:pt>
                <c:pt idx="2254">
                  <c:v>32378</c:v>
                </c:pt>
                <c:pt idx="2255">
                  <c:v>32379</c:v>
                </c:pt>
                <c:pt idx="2256">
                  <c:v>32380</c:v>
                </c:pt>
                <c:pt idx="2257">
                  <c:v>32381</c:v>
                </c:pt>
                <c:pt idx="2258">
                  <c:v>32384</c:v>
                </c:pt>
                <c:pt idx="2259">
                  <c:v>32385</c:v>
                </c:pt>
                <c:pt idx="2260">
                  <c:v>32386</c:v>
                </c:pt>
                <c:pt idx="2261">
                  <c:v>32387</c:v>
                </c:pt>
                <c:pt idx="2262">
                  <c:v>32388</c:v>
                </c:pt>
                <c:pt idx="2263">
                  <c:v>32391</c:v>
                </c:pt>
                <c:pt idx="2264">
                  <c:v>32392</c:v>
                </c:pt>
                <c:pt idx="2265">
                  <c:v>32393</c:v>
                </c:pt>
                <c:pt idx="2266">
                  <c:v>32394</c:v>
                </c:pt>
                <c:pt idx="2267">
                  <c:v>32395</c:v>
                </c:pt>
                <c:pt idx="2268">
                  <c:v>32398</c:v>
                </c:pt>
                <c:pt idx="2269">
                  <c:v>32399</c:v>
                </c:pt>
                <c:pt idx="2270">
                  <c:v>32400</c:v>
                </c:pt>
                <c:pt idx="2271">
                  <c:v>32401</c:v>
                </c:pt>
                <c:pt idx="2272">
                  <c:v>32402</c:v>
                </c:pt>
                <c:pt idx="2273">
                  <c:v>32405</c:v>
                </c:pt>
                <c:pt idx="2274">
                  <c:v>32406</c:v>
                </c:pt>
                <c:pt idx="2275">
                  <c:v>32407</c:v>
                </c:pt>
                <c:pt idx="2276">
                  <c:v>32408</c:v>
                </c:pt>
                <c:pt idx="2277">
                  <c:v>32409</c:v>
                </c:pt>
                <c:pt idx="2278">
                  <c:v>32412</c:v>
                </c:pt>
                <c:pt idx="2279">
                  <c:v>32413</c:v>
                </c:pt>
                <c:pt idx="2280">
                  <c:v>32414</c:v>
                </c:pt>
                <c:pt idx="2281">
                  <c:v>32415</c:v>
                </c:pt>
                <c:pt idx="2282">
                  <c:v>32416</c:v>
                </c:pt>
                <c:pt idx="2283">
                  <c:v>32419</c:v>
                </c:pt>
                <c:pt idx="2284">
                  <c:v>32420</c:v>
                </c:pt>
                <c:pt idx="2285">
                  <c:v>32421</c:v>
                </c:pt>
                <c:pt idx="2286">
                  <c:v>32422</c:v>
                </c:pt>
                <c:pt idx="2287">
                  <c:v>32423</c:v>
                </c:pt>
                <c:pt idx="2288">
                  <c:v>32426</c:v>
                </c:pt>
                <c:pt idx="2289">
                  <c:v>32427</c:v>
                </c:pt>
                <c:pt idx="2290">
                  <c:v>32428</c:v>
                </c:pt>
                <c:pt idx="2291">
                  <c:v>32429</c:v>
                </c:pt>
                <c:pt idx="2292">
                  <c:v>32430</c:v>
                </c:pt>
                <c:pt idx="2293">
                  <c:v>32433</c:v>
                </c:pt>
                <c:pt idx="2294">
                  <c:v>32434</c:v>
                </c:pt>
                <c:pt idx="2295">
                  <c:v>32435</c:v>
                </c:pt>
                <c:pt idx="2296">
                  <c:v>32436</c:v>
                </c:pt>
                <c:pt idx="2297">
                  <c:v>32437</c:v>
                </c:pt>
                <c:pt idx="2298">
                  <c:v>32440</c:v>
                </c:pt>
                <c:pt idx="2299">
                  <c:v>32441</c:v>
                </c:pt>
                <c:pt idx="2300">
                  <c:v>32442</c:v>
                </c:pt>
                <c:pt idx="2301">
                  <c:v>32443</c:v>
                </c:pt>
                <c:pt idx="2302">
                  <c:v>32444</c:v>
                </c:pt>
                <c:pt idx="2303">
                  <c:v>32447</c:v>
                </c:pt>
                <c:pt idx="2304">
                  <c:v>32448</c:v>
                </c:pt>
                <c:pt idx="2305">
                  <c:v>32449</c:v>
                </c:pt>
                <c:pt idx="2306">
                  <c:v>32450</c:v>
                </c:pt>
                <c:pt idx="2307">
                  <c:v>32451</c:v>
                </c:pt>
                <c:pt idx="2308">
                  <c:v>32454</c:v>
                </c:pt>
                <c:pt idx="2309">
                  <c:v>32455</c:v>
                </c:pt>
                <c:pt idx="2310">
                  <c:v>32456</c:v>
                </c:pt>
                <c:pt idx="2311">
                  <c:v>32457</c:v>
                </c:pt>
                <c:pt idx="2312">
                  <c:v>32458</c:v>
                </c:pt>
                <c:pt idx="2313">
                  <c:v>32461</c:v>
                </c:pt>
                <c:pt idx="2314">
                  <c:v>32462</c:v>
                </c:pt>
                <c:pt idx="2315">
                  <c:v>32463</c:v>
                </c:pt>
                <c:pt idx="2316">
                  <c:v>32464</c:v>
                </c:pt>
                <c:pt idx="2317">
                  <c:v>32465</c:v>
                </c:pt>
                <c:pt idx="2318">
                  <c:v>32468</c:v>
                </c:pt>
                <c:pt idx="2319">
                  <c:v>32469</c:v>
                </c:pt>
                <c:pt idx="2320">
                  <c:v>32470</c:v>
                </c:pt>
                <c:pt idx="2321">
                  <c:v>32471</c:v>
                </c:pt>
                <c:pt idx="2322">
                  <c:v>32472</c:v>
                </c:pt>
                <c:pt idx="2323">
                  <c:v>32475</c:v>
                </c:pt>
                <c:pt idx="2324">
                  <c:v>32476</c:v>
                </c:pt>
                <c:pt idx="2325">
                  <c:v>32477</c:v>
                </c:pt>
                <c:pt idx="2326">
                  <c:v>32478</c:v>
                </c:pt>
                <c:pt idx="2327">
                  <c:v>32479</c:v>
                </c:pt>
                <c:pt idx="2328">
                  <c:v>32482</c:v>
                </c:pt>
                <c:pt idx="2329">
                  <c:v>32483</c:v>
                </c:pt>
                <c:pt idx="2330">
                  <c:v>32484</c:v>
                </c:pt>
                <c:pt idx="2331">
                  <c:v>32485</c:v>
                </c:pt>
                <c:pt idx="2332">
                  <c:v>32486</c:v>
                </c:pt>
                <c:pt idx="2333">
                  <c:v>32489</c:v>
                </c:pt>
                <c:pt idx="2334">
                  <c:v>32490</c:v>
                </c:pt>
                <c:pt idx="2335">
                  <c:v>32491</c:v>
                </c:pt>
                <c:pt idx="2336">
                  <c:v>32492</c:v>
                </c:pt>
                <c:pt idx="2337">
                  <c:v>32493</c:v>
                </c:pt>
                <c:pt idx="2338">
                  <c:v>32496</c:v>
                </c:pt>
                <c:pt idx="2339">
                  <c:v>32497</c:v>
                </c:pt>
                <c:pt idx="2340">
                  <c:v>32498</c:v>
                </c:pt>
                <c:pt idx="2341">
                  <c:v>32499</c:v>
                </c:pt>
                <c:pt idx="2342">
                  <c:v>32500</c:v>
                </c:pt>
                <c:pt idx="2343">
                  <c:v>32503</c:v>
                </c:pt>
                <c:pt idx="2344">
                  <c:v>32504</c:v>
                </c:pt>
                <c:pt idx="2345">
                  <c:v>32505</c:v>
                </c:pt>
                <c:pt idx="2346">
                  <c:v>32506</c:v>
                </c:pt>
                <c:pt idx="2347">
                  <c:v>32507</c:v>
                </c:pt>
                <c:pt idx="2348">
                  <c:v>32510</c:v>
                </c:pt>
                <c:pt idx="2349">
                  <c:v>32511</c:v>
                </c:pt>
                <c:pt idx="2350">
                  <c:v>32512</c:v>
                </c:pt>
                <c:pt idx="2351">
                  <c:v>32513</c:v>
                </c:pt>
                <c:pt idx="2352">
                  <c:v>32514</c:v>
                </c:pt>
                <c:pt idx="2353">
                  <c:v>32517</c:v>
                </c:pt>
                <c:pt idx="2354">
                  <c:v>32518</c:v>
                </c:pt>
                <c:pt idx="2355">
                  <c:v>32519</c:v>
                </c:pt>
                <c:pt idx="2356">
                  <c:v>32520</c:v>
                </c:pt>
                <c:pt idx="2357">
                  <c:v>32521</c:v>
                </c:pt>
                <c:pt idx="2358">
                  <c:v>32524</c:v>
                </c:pt>
                <c:pt idx="2359">
                  <c:v>32525</c:v>
                </c:pt>
                <c:pt idx="2360">
                  <c:v>32526</c:v>
                </c:pt>
                <c:pt idx="2361">
                  <c:v>32527</c:v>
                </c:pt>
                <c:pt idx="2362">
                  <c:v>32528</c:v>
                </c:pt>
                <c:pt idx="2363">
                  <c:v>32531</c:v>
                </c:pt>
                <c:pt idx="2364">
                  <c:v>32532</c:v>
                </c:pt>
                <c:pt idx="2365">
                  <c:v>32533</c:v>
                </c:pt>
                <c:pt idx="2366">
                  <c:v>32534</c:v>
                </c:pt>
                <c:pt idx="2367">
                  <c:v>32535</c:v>
                </c:pt>
                <c:pt idx="2368">
                  <c:v>32538</c:v>
                </c:pt>
                <c:pt idx="2369">
                  <c:v>32539</c:v>
                </c:pt>
                <c:pt idx="2370">
                  <c:v>32540</c:v>
                </c:pt>
                <c:pt idx="2371">
                  <c:v>32541</c:v>
                </c:pt>
                <c:pt idx="2372">
                  <c:v>32542</c:v>
                </c:pt>
                <c:pt idx="2373">
                  <c:v>32545</c:v>
                </c:pt>
                <c:pt idx="2374">
                  <c:v>32546</c:v>
                </c:pt>
                <c:pt idx="2375">
                  <c:v>32547</c:v>
                </c:pt>
                <c:pt idx="2376">
                  <c:v>32548</c:v>
                </c:pt>
                <c:pt idx="2377">
                  <c:v>32549</c:v>
                </c:pt>
                <c:pt idx="2378">
                  <c:v>32552</c:v>
                </c:pt>
                <c:pt idx="2379">
                  <c:v>32553</c:v>
                </c:pt>
                <c:pt idx="2380">
                  <c:v>32554</c:v>
                </c:pt>
                <c:pt idx="2381">
                  <c:v>32555</c:v>
                </c:pt>
                <c:pt idx="2382">
                  <c:v>32556</c:v>
                </c:pt>
                <c:pt idx="2383">
                  <c:v>32559</c:v>
                </c:pt>
                <c:pt idx="2384">
                  <c:v>32560</c:v>
                </c:pt>
                <c:pt idx="2385">
                  <c:v>32561</c:v>
                </c:pt>
                <c:pt idx="2386">
                  <c:v>32562</c:v>
                </c:pt>
                <c:pt idx="2387">
                  <c:v>32563</c:v>
                </c:pt>
                <c:pt idx="2388">
                  <c:v>32566</c:v>
                </c:pt>
                <c:pt idx="2389">
                  <c:v>32567</c:v>
                </c:pt>
                <c:pt idx="2390">
                  <c:v>32568</c:v>
                </c:pt>
                <c:pt idx="2391">
                  <c:v>32569</c:v>
                </c:pt>
                <c:pt idx="2392">
                  <c:v>32570</c:v>
                </c:pt>
                <c:pt idx="2393">
                  <c:v>32573</c:v>
                </c:pt>
                <c:pt idx="2394">
                  <c:v>32574</c:v>
                </c:pt>
                <c:pt idx="2395">
                  <c:v>32575</c:v>
                </c:pt>
                <c:pt idx="2396">
                  <c:v>32576</c:v>
                </c:pt>
                <c:pt idx="2397">
                  <c:v>32577</c:v>
                </c:pt>
                <c:pt idx="2398">
                  <c:v>32580</c:v>
                </c:pt>
                <c:pt idx="2399">
                  <c:v>32581</c:v>
                </c:pt>
                <c:pt idx="2400">
                  <c:v>32582</c:v>
                </c:pt>
                <c:pt idx="2401">
                  <c:v>32583</c:v>
                </c:pt>
                <c:pt idx="2402">
                  <c:v>32584</c:v>
                </c:pt>
                <c:pt idx="2403">
                  <c:v>32587</c:v>
                </c:pt>
                <c:pt idx="2404">
                  <c:v>32588</c:v>
                </c:pt>
                <c:pt idx="2405">
                  <c:v>32589</c:v>
                </c:pt>
                <c:pt idx="2406">
                  <c:v>32590</c:v>
                </c:pt>
                <c:pt idx="2407">
                  <c:v>32591</c:v>
                </c:pt>
                <c:pt idx="2408">
                  <c:v>32594</c:v>
                </c:pt>
                <c:pt idx="2409">
                  <c:v>32595</c:v>
                </c:pt>
                <c:pt idx="2410">
                  <c:v>32596</c:v>
                </c:pt>
                <c:pt idx="2411">
                  <c:v>32597</c:v>
                </c:pt>
                <c:pt idx="2412">
                  <c:v>32598</c:v>
                </c:pt>
                <c:pt idx="2413">
                  <c:v>32601</c:v>
                </c:pt>
                <c:pt idx="2414">
                  <c:v>32602</c:v>
                </c:pt>
                <c:pt idx="2415">
                  <c:v>32603</c:v>
                </c:pt>
                <c:pt idx="2416">
                  <c:v>32604</c:v>
                </c:pt>
                <c:pt idx="2417">
                  <c:v>32605</c:v>
                </c:pt>
                <c:pt idx="2418">
                  <c:v>32608</c:v>
                </c:pt>
                <c:pt idx="2419">
                  <c:v>32609</c:v>
                </c:pt>
                <c:pt idx="2420">
                  <c:v>32610</c:v>
                </c:pt>
                <c:pt idx="2421">
                  <c:v>32611</c:v>
                </c:pt>
                <c:pt idx="2422">
                  <c:v>32612</c:v>
                </c:pt>
                <c:pt idx="2423">
                  <c:v>32615</c:v>
                </c:pt>
                <c:pt idx="2424">
                  <c:v>32616</c:v>
                </c:pt>
                <c:pt idx="2425">
                  <c:v>32617</c:v>
                </c:pt>
                <c:pt idx="2426">
                  <c:v>32618</c:v>
                </c:pt>
                <c:pt idx="2427">
                  <c:v>32619</c:v>
                </c:pt>
                <c:pt idx="2428">
                  <c:v>32622</c:v>
                </c:pt>
                <c:pt idx="2429">
                  <c:v>32623</c:v>
                </c:pt>
                <c:pt idx="2430">
                  <c:v>32624</c:v>
                </c:pt>
                <c:pt idx="2431">
                  <c:v>32625</c:v>
                </c:pt>
                <c:pt idx="2432">
                  <c:v>32626</c:v>
                </c:pt>
                <c:pt idx="2433">
                  <c:v>32629</c:v>
                </c:pt>
                <c:pt idx="2434">
                  <c:v>32630</c:v>
                </c:pt>
                <c:pt idx="2435">
                  <c:v>32631</c:v>
                </c:pt>
                <c:pt idx="2436">
                  <c:v>32632</c:v>
                </c:pt>
                <c:pt idx="2437">
                  <c:v>32633</c:v>
                </c:pt>
                <c:pt idx="2438">
                  <c:v>32636</c:v>
                </c:pt>
                <c:pt idx="2439">
                  <c:v>32637</c:v>
                </c:pt>
                <c:pt idx="2440">
                  <c:v>32638</c:v>
                </c:pt>
                <c:pt idx="2441">
                  <c:v>32639</c:v>
                </c:pt>
                <c:pt idx="2442">
                  <c:v>32640</c:v>
                </c:pt>
                <c:pt idx="2443">
                  <c:v>32643</c:v>
                </c:pt>
                <c:pt idx="2444">
                  <c:v>32644</c:v>
                </c:pt>
                <c:pt idx="2445">
                  <c:v>32645</c:v>
                </c:pt>
                <c:pt idx="2446">
                  <c:v>32646</c:v>
                </c:pt>
                <c:pt idx="2447">
                  <c:v>32647</c:v>
                </c:pt>
                <c:pt idx="2448">
                  <c:v>32650</c:v>
                </c:pt>
                <c:pt idx="2449">
                  <c:v>32651</c:v>
                </c:pt>
                <c:pt idx="2450">
                  <c:v>32652</c:v>
                </c:pt>
                <c:pt idx="2451">
                  <c:v>32653</c:v>
                </c:pt>
                <c:pt idx="2452">
                  <c:v>32654</c:v>
                </c:pt>
                <c:pt idx="2453">
                  <c:v>32657</c:v>
                </c:pt>
                <c:pt idx="2454">
                  <c:v>32658</c:v>
                </c:pt>
                <c:pt idx="2455">
                  <c:v>32659</c:v>
                </c:pt>
                <c:pt idx="2456">
                  <c:v>32660</c:v>
                </c:pt>
                <c:pt idx="2457">
                  <c:v>32661</c:v>
                </c:pt>
                <c:pt idx="2458">
                  <c:v>32664</c:v>
                </c:pt>
                <c:pt idx="2459">
                  <c:v>32665</c:v>
                </c:pt>
                <c:pt idx="2460">
                  <c:v>32666</c:v>
                </c:pt>
                <c:pt idx="2461">
                  <c:v>32667</c:v>
                </c:pt>
                <c:pt idx="2462">
                  <c:v>32668</c:v>
                </c:pt>
                <c:pt idx="2463">
                  <c:v>32671</c:v>
                </c:pt>
                <c:pt idx="2464">
                  <c:v>32672</c:v>
                </c:pt>
                <c:pt idx="2465">
                  <c:v>32673</c:v>
                </c:pt>
                <c:pt idx="2466">
                  <c:v>32674</c:v>
                </c:pt>
                <c:pt idx="2467">
                  <c:v>32675</c:v>
                </c:pt>
                <c:pt idx="2468">
                  <c:v>32678</c:v>
                </c:pt>
                <c:pt idx="2469">
                  <c:v>32679</c:v>
                </c:pt>
                <c:pt idx="2470">
                  <c:v>32680</c:v>
                </c:pt>
                <c:pt idx="2471">
                  <c:v>32681</c:v>
                </c:pt>
                <c:pt idx="2472">
                  <c:v>32682</c:v>
                </c:pt>
                <c:pt idx="2473">
                  <c:v>32685</c:v>
                </c:pt>
                <c:pt idx="2474">
                  <c:v>32686</c:v>
                </c:pt>
                <c:pt idx="2475">
                  <c:v>32687</c:v>
                </c:pt>
                <c:pt idx="2476">
                  <c:v>32688</c:v>
                </c:pt>
                <c:pt idx="2477">
                  <c:v>32689</c:v>
                </c:pt>
                <c:pt idx="2478">
                  <c:v>32692</c:v>
                </c:pt>
                <c:pt idx="2479">
                  <c:v>32693</c:v>
                </c:pt>
                <c:pt idx="2480">
                  <c:v>32694</c:v>
                </c:pt>
                <c:pt idx="2481">
                  <c:v>32695</c:v>
                </c:pt>
                <c:pt idx="2482">
                  <c:v>32696</c:v>
                </c:pt>
                <c:pt idx="2483">
                  <c:v>32699</c:v>
                </c:pt>
                <c:pt idx="2484">
                  <c:v>32700</c:v>
                </c:pt>
                <c:pt idx="2485">
                  <c:v>32701</c:v>
                </c:pt>
                <c:pt idx="2486">
                  <c:v>32702</c:v>
                </c:pt>
                <c:pt idx="2487">
                  <c:v>32703</c:v>
                </c:pt>
                <c:pt idx="2488">
                  <c:v>32706</c:v>
                </c:pt>
                <c:pt idx="2489">
                  <c:v>32707</c:v>
                </c:pt>
                <c:pt idx="2490">
                  <c:v>32708</c:v>
                </c:pt>
                <c:pt idx="2491">
                  <c:v>32709</c:v>
                </c:pt>
                <c:pt idx="2492">
                  <c:v>32710</c:v>
                </c:pt>
                <c:pt idx="2493">
                  <c:v>32713</c:v>
                </c:pt>
                <c:pt idx="2494">
                  <c:v>32714</c:v>
                </c:pt>
                <c:pt idx="2495">
                  <c:v>32715</c:v>
                </c:pt>
                <c:pt idx="2496">
                  <c:v>32716</c:v>
                </c:pt>
                <c:pt idx="2497">
                  <c:v>32717</c:v>
                </c:pt>
                <c:pt idx="2498">
                  <c:v>32720</c:v>
                </c:pt>
                <c:pt idx="2499">
                  <c:v>32721</c:v>
                </c:pt>
                <c:pt idx="2500">
                  <c:v>32722</c:v>
                </c:pt>
                <c:pt idx="2501">
                  <c:v>32723</c:v>
                </c:pt>
                <c:pt idx="2502">
                  <c:v>32724</c:v>
                </c:pt>
                <c:pt idx="2503">
                  <c:v>32727</c:v>
                </c:pt>
                <c:pt idx="2504">
                  <c:v>32728</c:v>
                </c:pt>
                <c:pt idx="2505">
                  <c:v>32729</c:v>
                </c:pt>
                <c:pt idx="2506">
                  <c:v>32730</c:v>
                </c:pt>
                <c:pt idx="2507">
                  <c:v>32731</c:v>
                </c:pt>
                <c:pt idx="2508">
                  <c:v>32734</c:v>
                </c:pt>
                <c:pt idx="2509">
                  <c:v>32735</c:v>
                </c:pt>
                <c:pt idx="2510">
                  <c:v>32736</c:v>
                </c:pt>
                <c:pt idx="2511">
                  <c:v>32737</c:v>
                </c:pt>
                <c:pt idx="2512">
                  <c:v>32738</c:v>
                </c:pt>
                <c:pt idx="2513">
                  <c:v>32741</c:v>
                </c:pt>
                <c:pt idx="2514">
                  <c:v>32742</c:v>
                </c:pt>
                <c:pt idx="2515">
                  <c:v>32743</c:v>
                </c:pt>
                <c:pt idx="2516">
                  <c:v>32744</c:v>
                </c:pt>
                <c:pt idx="2517">
                  <c:v>32745</c:v>
                </c:pt>
                <c:pt idx="2518">
                  <c:v>32748</c:v>
                </c:pt>
                <c:pt idx="2519">
                  <c:v>32749</c:v>
                </c:pt>
                <c:pt idx="2520">
                  <c:v>32750</c:v>
                </c:pt>
                <c:pt idx="2521">
                  <c:v>32751</c:v>
                </c:pt>
                <c:pt idx="2522">
                  <c:v>32752</c:v>
                </c:pt>
                <c:pt idx="2523">
                  <c:v>32755</c:v>
                </c:pt>
                <c:pt idx="2524">
                  <c:v>32756</c:v>
                </c:pt>
                <c:pt idx="2525">
                  <c:v>32757</c:v>
                </c:pt>
                <c:pt idx="2526">
                  <c:v>32758</c:v>
                </c:pt>
                <c:pt idx="2527">
                  <c:v>32759</c:v>
                </c:pt>
                <c:pt idx="2528">
                  <c:v>32762</c:v>
                </c:pt>
                <c:pt idx="2529">
                  <c:v>32763</c:v>
                </c:pt>
                <c:pt idx="2530">
                  <c:v>32764</c:v>
                </c:pt>
                <c:pt idx="2531">
                  <c:v>32765</c:v>
                </c:pt>
                <c:pt idx="2532">
                  <c:v>32766</c:v>
                </c:pt>
                <c:pt idx="2533">
                  <c:v>32769</c:v>
                </c:pt>
                <c:pt idx="2534">
                  <c:v>32770</c:v>
                </c:pt>
                <c:pt idx="2535">
                  <c:v>32771</c:v>
                </c:pt>
                <c:pt idx="2536">
                  <c:v>32772</c:v>
                </c:pt>
                <c:pt idx="2537">
                  <c:v>32773</c:v>
                </c:pt>
                <c:pt idx="2538">
                  <c:v>32776</c:v>
                </c:pt>
                <c:pt idx="2539">
                  <c:v>32777</c:v>
                </c:pt>
                <c:pt idx="2540">
                  <c:v>32778</c:v>
                </c:pt>
                <c:pt idx="2541">
                  <c:v>32779</c:v>
                </c:pt>
                <c:pt idx="2542">
                  <c:v>32780</c:v>
                </c:pt>
                <c:pt idx="2543">
                  <c:v>32783</c:v>
                </c:pt>
                <c:pt idx="2544">
                  <c:v>32784</c:v>
                </c:pt>
                <c:pt idx="2545">
                  <c:v>32785</c:v>
                </c:pt>
                <c:pt idx="2546">
                  <c:v>32786</c:v>
                </c:pt>
                <c:pt idx="2547">
                  <c:v>32787</c:v>
                </c:pt>
                <c:pt idx="2548">
                  <c:v>32790</c:v>
                </c:pt>
                <c:pt idx="2549">
                  <c:v>32791</c:v>
                </c:pt>
                <c:pt idx="2550">
                  <c:v>32792</c:v>
                </c:pt>
                <c:pt idx="2551">
                  <c:v>32793</c:v>
                </c:pt>
                <c:pt idx="2552">
                  <c:v>32794</c:v>
                </c:pt>
                <c:pt idx="2553">
                  <c:v>32797</c:v>
                </c:pt>
                <c:pt idx="2554">
                  <c:v>32798</c:v>
                </c:pt>
                <c:pt idx="2555">
                  <c:v>32799</c:v>
                </c:pt>
                <c:pt idx="2556">
                  <c:v>32800</c:v>
                </c:pt>
                <c:pt idx="2557">
                  <c:v>32801</c:v>
                </c:pt>
                <c:pt idx="2558">
                  <c:v>32804</c:v>
                </c:pt>
                <c:pt idx="2559">
                  <c:v>32805</c:v>
                </c:pt>
                <c:pt idx="2560">
                  <c:v>32806</c:v>
                </c:pt>
                <c:pt idx="2561">
                  <c:v>32807</c:v>
                </c:pt>
                <c:pt idx="2562">
                  <c:v>32808</c:v>
                </c:pt>
                <c:pt idx="2563">
                  <c:v>32811</c:v>
                </c:pt>
                <c:pt idx="2564">
                  <c:v>32812</c:v>
                </c:pt>
                <c:pt idx="2565">
                  <c:v>32813</c:v>
                </c:pt>
                <c:pt idx="2566">
                  <c:v>32814</c:v>
                </c:pt>
                <c:pt idx="2567">
                  <c:v>32815</c:v>
                </c:pt>
                <c:pt idx="2568">
                  <c:v>32818</c:v>
                </c:pt>
                <c:pt idx="2569">
                  <c:v>32819</c:v>
                </c:pt>
                <c:pt idx="2570">
                  <c:v>32820</c:v>
                </c:pt>
                <c:pt idx="2571">
                  <c:v>32821</c:v>
                </c:pt>
                <c:pt idx="2572">
                  <c:v>32822</c:v>
                </c:pt>
                <c:pt idx="2573">
                  <c:v>32825</c:v>
                </c:pt>
                <c:pt idx="2574">
                  <c:v>32826</c:v>
                </c:pt>
                <c:pt idx="2575">
                  <c:v>32827</c:v>
                </c:pt>
                <c:pt idx="2576">
                  <c:v>32828</c:v>
                </c:pt>
                <c:pt idx="2577">
                  <c:v>32829</c:v>
                </c:pt>
                <c:pt idx="2578">
                  <c:v>32832</c:v>
                </c:pt>
                <c:pt idx="2579">
                  <c:v>32833</c:v>
                </c:pt>
                <c:pt idx="2580">
                  <c:v>32834</c:v>
                </c:pt>
                <c:pt idx="2581">
                  <c:v>32835</c:v>
                </c:pt>
                <c:pt idx="2582">
                  <c:v>32836</c:v>
                </c:pt>
                <c:pt idx="2583">
                  <c:v>32839</c:v>
                </c:pt>
                <c:pt idx="2584">
                  <c:v>32840</c:v>
                </c:pt>
                <c:pt idx="2585">
                  <c:v>32841</c:v>
                </c:pt>
                <c:pt idx="2586">
                  <c:v>32842</c:v>
                </c:pt>
                <c:pt idx="2587">
                  <c:v>32843</c:v>
                </c:pt>
                <c:pt idx="2588">
                  <c:v>32846</c:v>
                </c:pt>
                <c:pt idx="2589">
                  <c:v>32847</c:v>
                </c:pt>
                <c:pt idx="2590">
                  <c:v>32848</c:v>
                </c:pt>
                <c:pt idx="2591">
                  <c:v>32849</c:v>
                </c:pt>
                <c:pt idx="2592">
                  <c:v>32850</c:v>
                </c:pt>
                <c:pt idx="2593">
                  <c:v>32853</c:v>
                </c:pt>
                <c:pt idx="2594">
                  <c:v>32854</c:v>
                </c:pt>
                <c:pt idx="2595">
                  <c:v>32855</c:v>
                </c:pt>
                <c:pt idx="2596">
                  <c:v>32856</c:v>
                </c:pt>
                <c:pt idx="2597">
                  <c:v>32857</c:v>
                </c:pt>
                <c:pt idx="2598">
                  <c:v>32860</c:v>
                </c:pt>
                <c:pt idx="2599">
                  <c:v>32861</c:v>
                </c:pt>
                <c:pt idx="2600">
                  <c:v>32862</c:v>
                </c:pt>
                <c:pt idx="2601">
                  <c:v>32863</c:v>
                </c:pt>
                <c:pt idx="2602">
                  <c:v>32864</c:v>
                </c:pt>
                <c:pt idx="2603">
                  <c:v>32867</c:v>
                </c:pt>
                <c:pt idx="2604">
                  <c:v>32868</c:v>
                </c:pt>
                <c:pt idx="2605">
                  <c:v>32869</c:v>
                </c:pt>
                <c:pt idx="2606">
                  <c:v>32870</c:v>
                </c:pt>
                <c:pt idx="2607">
                  <c:v>32871</c:v>
                </c:pt>
                <c:pt idx="2608">
                  <c:v>32874</c:v>
                </c:pt>
                <c:pt idx="2609">
                  <c:v>32875</c:v>
                </c:pt>
                <c:pt idx="2610">
                  <c:v>32876</c:v>
                </c:pt>
                <c:pt idx="2611">
                  <c:v>32877</c:v>
                </c:pt>
                <c:pt idx="2612">
                  <c:v>32878</c:v>
                </c:pt>
                <c:pt idx="2613">
                  <c:v>32881</c:v>
                </c:pt>
                <c:pt idx="2614">
                  <c:v>32882</c:v>
                </c:pt>
                <c:pt idx="2615">
                  <c:v>32883</c:v>
                </c:pt>
                <c:pt idx="2616">
                  <c:v>32884</c:v>
                </c:pt>
                <c:pt idx="2617">
                  <c:v>32885</c:v>
                </c:pt>
                <c:pt idx="2618">
                  <c:v>32888</c:v>
                </c:pt>
                <c:pt idx="2619">
                  <c:v>32889</c:v>
                </c:pt>
                <c:pt idx="2620">
                  <c:v>32890</c:v>
                </c:pt>
                <c:pt idx="2621">
                  <c:v>32891</c:v>
                </c:pt>
                <c:pt idx="2622">
                  <c:v>32892</c:v>
                </c:pt>
                <c:pt idx="2623">
                  <c:v>32895</c:v>
                </c:pt>
                <c:pt idx="2624">
                  <c:v>32896</c:v>
                </c:pt>
                <c:pt idx="2625">
                  <c:v>32897</c:v>
                </c:pt>
                <c:pt idx="2626">
                  <c:v>32898</c:v>
                </c:pt>
                <c:pt idx="2627">
                  <c:v>32899</c:v>
                </c:pt>
                <c:pt idx="2628">
                  <c:v>32902</c:v>
                </c:pt>
                <c:pt idx="2629">
                  <c:v>32903</c:v>
                </c:pt>
                <c:pt idx="2630">
                  <c:v>32904</c:v>
                </c:pt>
                <c:pt idx="2631">
                  <c:v>32905</c:v>
                </c:pt>
                <c:pt idx="2632">
                  <c:v>32906</c:v>
                </c:pt>
                <c:pt idx="2633">
                  <c:v>32909</c:v>
                </c:pt>
                <c:pt idx="2634">
                  <c:v>32910</c:v>
                </c:pt>
                <c:pt idx="2635">
                  <c:v>32911</c:v>
                </c:pt>
                <c:pt idx="2636">
                  <c:v>32912</c:v>
                </c:pt>
                <c:pt idx="2637">
                  <c:v>32913</c:v>
                </c:pt>
                <c:pt idx="2638">
                  <c:v>32916</c:v>
                </c:pt>
                <c:pt idx="2639">
                  <c:v>32917</c:v>
                </c:pt>
                <c:pt idx="2640">
                  <c:v>32918</c:v>
                </c:pt>
                <c:pt idx="2641">
                  <c:v>32919</c:v>
                </c:pt>
                <c:pt idx="2642">
                  <c:v>32920</c:v>
                </c:pt>
                <c:pt idx="2643">
                  <c:v>32923</c:v>
                </c:pt>
                <c:pt idx="2644">
                  <c:v>32924</c:v>
                </c:pt>
                <c:pt idx="2645">
                  <c:v>32925</c:v>
                </c:pt>
                <c:pt idx="2646">
                  <c:v>32926</c:v>
                </c:pt>
                <c:pt idx="2647">
                  <c:v>32927</c:v>
                </c:pt>
                <c:pt idx="2648">
                  <c:v>32930</c:v>
                </c:pt>
                <c:pt idx="2649">
                  <c:v>32931</c:v>
                </c:pt>
                <c:pt idx="2650">
                  <c:v>32932</c:v>
                </c:pt>
                <c:pt idx="2651">
                  <c:v>32933</c:v>
                </c:pt>
                <c:pt idx="2652">
                  <c:v>32934</c:v>
                </c:pt>
                <c:pt idx="2653">
                  <c:v>32937</c:v>
                </c:pt>
                <c:pt idx="2654">
                  <c:v>32938</c:v>
                </c:pt>
                <c:pt idx="2655">
                  <c:v>32939</c:v>
                </c:pt>
                <c:pt idx="2656">
                  <c:v>32940</c:v>
                </c:pt>
                <c:pt idx="2657">
                  <c:v>32941</c:v>
                </c:pt>
                <c:pt idx="2658">
                  <c:v>32944</c:v>
                </c:pt>
                <c:pt idx="2659">
                  <c:v>32945</c:v>
                </c:pt>
                <c:pt idx="2660">
                  <c:v>32946</c:v>
                </c:pt>
                <c:pt idx="2661">
                  <c:v>32947</c:v>
                </c:pt>
                <c:pt idx="2662">
                  <c:v>32948</c:v>
                </c:pt>
                <c:pt idx="2663">
                  <c:v>32951</c:v>
                </c:pt>
                <c:pt idx="2664">
                  <c:v>32952</c:v>
                </c:pt>
                <c:pt idx="2665">
                  <c:v>32953</c:v>
                </c:pt>
                <c:pt idx="2666">
                  <c:v>32954</c:v>
                </c:pt>
                <c:pt idx="2667">
                  <c:v>32955</c:v>
                </c:pt>
                <c:pt idx="2668">
                  <c:v>32958</c:v>
                </c:pt>
                <c:pt idx="2669">
                  <c:v>32959</c:v>
                </c:pt>
                <c:pt idx="2670">
                  <c:v>32960</c:v>
                </c:pt>
                <c:pt idx="2671">
                  <c:v>32961</c:v>
                </c:pt>
                <c:pt idx="2672">
                  <c:v>32962</c:v>
                </c:pt>
                <c:pt idx="2673">
                  <c:v>32965</c:v>
                </c:pt>
                <c:pt idx="2674">
                  <c:v>32966</c:v>
                </c:pt>
                <c:pt idx="2675">
                  <c:v>32967</c:v>
                </c:pt>
                <c:pt idx="2676">
                  <c:v>32968</c:v>
                </c:pt>
                <c:pt idx="2677">
                  <c:v>32969</c:v>
                </c:pt>
                <c:pt idx="2678">
                  <c:v>32972</c:v>
                </c:pt>
                <c:pt idx="2679">
                  <c:v>32973</c:v>
                </c:pt>
                <c:pt idx="2680">
                  <c:v>32974</c:v>
                </c:pt>
                <c:pt idx="2681">
                  <c:v>32975</c:v>
                </c:pt>
                <c:pt idx="2682">
                  <c:v>32976</c:v>
                </c:pt>
                <c:pt idx="2683">
                  <c:v>32979</c:v>
                </c:pt>
                <c:pt idx="2684">
                  <c:v>32980</c:v>
                </c:pt>
                <c:pt idx="2685">
                  <c:v>32981</c:v>
                </c:pt>
                <c:pt idx="2686">
                  <c:v>32982</c:v>
                </c:pt>
                <c:pt idx="2687">
                  <c:v>32983</c:v>
                </c:pt>
                <c:pt idx="2688">
                  <c:v>32986</c:v>
                </c:pt>
                <c:pt idx="2689">
                  <c:v>32987</c:v>
                </c:pt>
                <c:pt idx="2690">
                  <c:v>32988</c:v>
                </c:pt>
                <c:pt idx="2691">
                  <c:v>32989</c:v>
                </c:pt>
                <c:pt idx="2692">
                  <c:v>32990</c:v>
                </c:pt>
                <c:pt idx="2693">
                  <c:v>32993</c:v>
                </c:pt>
                <c:pt idx="2694">
                  <c:v>32994</c:v>
                </c:pt>
                <c:pt idx="2695">
                  <c:v>32995</c:v>
                </c:pt>
                <c:pt idx="2696">
                  <c:v>32996</c:v>
                </c:pt>
                <c:pt idx="2697">
                  <c:v>32997</c:v>
                </c:pt>
                <c:pt idx="2698">
                  <c:v>33000</c:v>
                </c:pt>
                <c:pt idx="2699">
                  <c:v>33001</c:v>
                </c:pt>
                <c:pt idx="2700">
                  <c:v>33002</c:v>
                </c:pt>
                <c:pt idx="2701">
                  <c:v>33003</c:v>
                </c:pt>
                <c:pt idx="2702">
                  <c:v>33004</c:v>
                </c:pt>
                <c:pt idx="2703">
                  <c:v>33007</c:v>
                </c:pt>
                <c:pt idx="2704">
                  <c:v>33008</c:v>
                </c:pt>
                <c:pt idx="2705">
                  <c:v>33009</c:v>
                </c:pt>
                <c:pt idx="2706">
                  <c:v>33010</c:v>
                </c:pt>
                <c:pt idx="2707">
                  <c:v>33011</c:v>
                </c:pt>
                <c:pt idx="2708">
                  <c:v>33014</c:v>
                </c:pt>
                <c:pt idx="2709">
                  <c:v>33015</c:v>
                </c:pt>
                <c:pt idx="2710">
                  <c:v>33016</c:v>
                </c:pt>
                <c:pt idx="2711">
                  <c:v>33017</c:v>
                </c:pt>
                <c:pt idx="2712">
                  <c:v>33018</c:v>
                </c:pt>
                <c:pt idx="2713">
                  <c:v>33021</c:v>
                </c:pt>
                <c:pt idx="2714">
                  <c:v>33022</c:v>
                </c:pt>
                <c:pt idx="2715">
                  <c:v>33023</c:v>
                </c:pt>
                <c:pt idx="2716">
                  <c:v>33024</c:v>
                </c:pt>
                <c:pt idx="2717">
                  <c:v>33025</c:v>
                </c:pt>
                <c:pt idx="2718">
                  <c:v>33028</c:v>
                </c:pt>
                <c:pt idx="2719">
                  <c:v>33029</c:v>
                </c:pt>
                <c:pt idx="2720">
                  <c:v>33030</c:v>
                </c:pt>
                <c:pt idx="2721">
                  <c:v>33031</c:v>
                </c:pt>
                <c:pt idx="2722">
                  <c:v>33032</c:v>
                </c:pt>
                <c:pt idx="2723">
                  <c:v>33035</c:v>
                </c:pt>
                <c:pt idx="2724">
                  <c:v>33036</c:v>
                </c:pt>
                <c:pt idx="2725">
                  <c:v>33037</c:v>
                </c:pt>
                <c:pt idx="2726">
                  <c:v>33038</c:v>
                </c:pt>
                <c:pt idx="2727">
                  <c:v>33039</c:v>
                </c:pt>
                <c:pt idx="2728">
                  <c:v>33042</c:v>
                </c:pt>
                <c:pt idx="2729">
                  <c:v>33043</c:v>
                </c:pt>
                <c:pt idx="2730">
                  <c:v>33044</c:v>
                </c:pt>
                <c:pt idx="2731">
                  <c:v>33045</c:v>
                </c:pt>
                <c:pt idx="2732">
                  <c:v>33046</c:v>
                </c:pt>
                <c:pt idx="2733">
                  <c:v>33049</c:v>
                </c:pt>
                <c:pt idx="2734">
                  <c:v>33050</c:v>
                </c:pt>
                <c:pt idx="2735">
                  <c:v>33051</c:v>
                </c:pt>
                <c:pt idx="2736">
                  <c:v>33052</c:v>
                </c:pt>
                <c:pt idx="2737">
                  <c:v>33053</c:v>
                </c:pt>
                <c:pt idx="2738">
                  <c:v>33056</c:v>
                </c:pt>
                <c:pt idx="2739">
                  <c:v>33057</c:v>
                </c:pt>
                <c:pt idx="2740">
                  <c:v>33058</c:v>
                </c:pt>
                <c:pt idx="2741">
                  <c:v>33059</c:v>
                </c:pt>
                <c:pt idx="2742">
                  <c:v>33060</c:v>
                </c:pt>
                <c:pt idx="2743">
                  <c:v>33063</c:v>
                </c:pt>
                <c:pt idx="2744">
                  <c:v>33064</c:v>
                </c:pt>
                <c:pt idx="2745">
                  <c:v>33065</c:v>
                </c:pt>
                <c:pt idx="2746">
                  <c:v>33066</c:v>
                </c:pt>
                <c:pt idx="2747">
                  <c:v>33067</c:v>
                </c:pt>
                <c:pt idx="2748">
                  <c:v>33070</c:v>
                </c:pt>
                <c:pt idx="2749">
                  <c:v>33071</c:v>
                </c:pt>
                <c:pt idx="2750">
                  <c:v>33072</c:v>
                </c:pt>
                <c:pt idx="2751">
                  <c:v>33073</c:v>
                </c:pt>
                <c:pt idx="2752">
                  <c:v>33074</c:v>
                </c:pt>
                <c:pt idx="2753">
                  <c:v>33077</c:v>
                </c:pt>
                <c:pt idx="2754">
                  <c:v>33078</c:v>
                </c:pt>
                <c:pt idx="2755">
                  <c:v>33079</c:v>
                </c:pt>
                <c:pt idx="2756">
                  <c:v>33080</c:v>
                </c:pt>
                <c:pt idx="2757">
                  <c:v>33081</c:v>
                </c:pt>
                <c:pt idx="2758">
                  <c:v>33084</c:v>
                </c:pt>
                <c:pt idx="2759">
                  <c:v>33085</c:v>
                </c:pt>
                <c:pt idx="2760">
                  <c:v>33086</c:v>
                </c:pt>
                <c:pt idx="2761">
                  <c:v>33087</c:v>
                </c:pt>
                <c:pt idx="2762">
                  <c:v>33088</c:v>
                </c:pt>
                <c:pt idx="2763">
                  <c:v>33091</c:v>
                </c:pt>
                <c:pt idx="2764">
                  <c:v>33092</c:v>
                </c:pt>
                <c:pt idx="2765">
                  <c:v>33093</c:v>
                </c:pt>
                <c:pt idx="2766">
                  <c:v>33094</c:v>
                </c:pt>
                <c:pt idx="2767">
                  <c:v>33095</c:v>
                </c:pt>
                <c:pt idx="2768">
                  <c:v>33098</c:v>
                </c:pt>
                <c:pt idx="2769">
                  <c:v>33099</c:v>
                </c:pt>
                <c:pt idx="2770">
                  <c:v>33100</c:v>
                </c:pt>
                <c:pt idx="2771">
                  <c:v>33101</c:v>
                </c:pt>
                <c:pt idx="2772">
                  <c:v>33102</c:v>
                </c:pt>
                <c:pt idx="2773">
                  <c:v>33105</c:v>
                </c:pt>
                <c:pt idx="2774">
                  <c:v>33106</c:v>
                </c:pt>
                <c:pt idx="2775">
                  <c:v>33107</c:v>
                </c:pt>
                <c:pt idx="2776">
                  <c:v>33108</c:v>
                </c:pt>
                <c:pt idx="2777">
                  <c:v>33109</c:v>
                </c:pt>
                <c:pt idx="2778">
                  <c:v>33112</c:v>
                </c:pt>
                <c:pt idx="2779">
                  <c:v>33113</c:v>
                </c:pt>
                <c:pt idx="2780">
                  <c:v>33114</c:v>
                </c:pt>
                <c:pt idx="2781">
                  <c:v>33115</c:v>
                </c:pt>
                <c:pt idx="2782">
                  <c:v>33116</c:v>
                </c:pt>
                <c:pt idx="2783">
                  <c:v>33119</c:v>
                </c:pt>
                <c:pt idx="2784">
                  <c:v>33120</c:v>
                </c:pt>
                <c:pt idx="2785">
                  <c:v>33121</c:v>
                </c:pt>
                <c:pt idx="2786">
                  <c:v>33122</c:v>
                </c:pt>
                <c:pt idx="2787">
                  <c:v>33123</c:v>
                </c:pt>
                <c:pt idx="2788">
                  <c:v>33126</c:v>
                </c:pt>
                <c:pt idx="2789">
                  <c:v>33127</c:v>
                </c:pt>
                <c:pt idx="2790">
                  <c:v>33128</c:v>
                </c:pt>
                <c:pt idx="2791">
                  <c:v>33129</c:v>
                </c:pt>
                <c:pt idx="2792">
                  <c:v>33130</c:v>
                </c:pt>
                <c:pt idx="2793">
                  <c:v>33133</c:v>
                </c:pt>
                <c:pt idx="2794">
                  <c:v>33134</c:v>
                </c:pt>
                <c:pt idx="2795">
                  <c:v>33135</c:v>
                </c:pt>
                <c:pt idx="2796">
                  <c:v>33136</c:v>
                </c:pt>
                <c:pt idx="2797">
                  <c:v>33137</c:v>
                </c:pt>
                <c:pt idx="2798">
                  <c:v>33140</c:v>
                </c:pt>
                <c:pt idx="2799">
                  <c:v>33141</c:v>
                </c:pt>
                <c:pt idx="2800">
                  <c:v>33142</c:v>
                </c:pt>
                <c:pt idx="2801">
                  <c:v>33143</c:v>
                </c:pt>
                <c:pt idx="2802">
                  <c:v>33144</c:v>
                </c:pt>
                <c:pt idx="2803">
                  <c:v>33147</c:v>
                </c:pt>
                <c:pt idx="2804">
                  <c:v>33148</c:v>
                </c:pt>
                <c:pt idx="2805">
                  <c:v>33149</c:v>
                </c:pt>
                <c:pt idx="2806">
                  <c:v>33150</c:v>
                </c:pt>
                <c:pt idx="2807">
                  <c:v>33151</c:v>
                </c:pt>
                <c:pt idx="2808">
                  <c:v>33154</c:v>
                </c:pt>
                <c:pt idx="2809">
                  <c:v>33155</c:v>
                </c:pt>
                <c:pt idx="2810">
                  <c:v>33156</c:v>
                </c:pt>
                <c:pt idx="2811">
                  <c:v>33157</c:v>
                </c:pt>
                <c:pt idx="2812">
                  <c:v>33158</c:v>
                </c:pt>
                <c:pt idx="2813">
                  <c:v>33161</c:v>
                </c:pt>
                <c:pt idx="2814">
                  <c:v>33162</c:v>
                </c:pt>
                <c:pt idx="2815">
                  <c:v>33163</c:v>
                </c:pt>
                <c:pt idx="2816">
                  <c:v>33164</c:v>
                </c:pt>
                <c:pt idx="2817">
                  <c:v>33165</c:v>
                </c:pt>
                <c:pt idx="2818">
                  <c:v>33168</c:v>
                </c:pt>
                <c:pt idx="2819">
                  <c:v>33169</c:v>
                </c:pt>
                <c:pt idx="2820">
                  <c:v>33170</c:v>
                </c:pt>
                <c:pt idx="2821">
                  <c:v>33171</c:v>
                </c:pt>
                <c:pt idx="2822">
                  <c:v>33172</c:v>
                </c:pt>
                <c:pt idx="2823">
                  <c:v>33175</c:v>
                </c:pt>
                <c:pt idx="2824">
                  <c:v>33176</c:v>
                </c:pt>
                <c:pt idx="2825">
                  <c:v>33177</c:v>
                </c:pt>
                <c:pt idx="2826">
                  <c:v>33178</c:v>
                </c:pt>
                <c:pt idx="2827">
                  <c:v>33179</c:v>
                </c:pt>
                <c:pt idx="2828">
                  <c:v>33182</c:v>
                </c:pt>
                <c:pt idx="2829">
                  <c:v>33183</c:v>
                </c:pt>
                <c:pt idx="2830">
                  <c:v>33184</c:v>
                </c:pt>
                <c:pt idx="2831">
                  <c:v>33185</c:v>
                </c:pt>
                <c:pt idx="2832">
                  <c:v>33186</c:v>
                </c:pt>
                <c:pt idx="2833">
                  <c:v>33189</c:v>
                </c:pt>
                <c:pt idx="2834">
                  <c:v>33190</c:v>
                </c:pt>
                <c:pt idx="2835">
                  <c:v>33191</c:v>
                </c:pt>
                <c:pt idx="2836">
                  <c:v>33192</c:v>
                </c:pt>
                <c:pt idx="2837">
                  <c:v>33193</c:v>
                </c:pt>
                <c:pt idx="2838">
                  <c:v>33196</c:v>
                </c:pt>
                <c:pt idx="2839">
                  <c:v>33197</c:v>
                </c:pt>
                <c:pt idx="2840">
                  <c:v>33198</c:v>
                </c:pt>
                <c:pt idx="2841">
                  <c:v>33199</c:v>
                </c:pt>
                <c:pt idx="2842">
                  <c:v>33200</c:v>
                </c:pt>
                <c:pt idx="2843">
                  <c:v>33203</c:v>
                </c:pt>
                <c:pt idx="2844">
                  <c:v>33204</c:v>
                </c:pt>
                <c:pt idx="2845">
                  <c:v>33205</c:v>
                </c:pt>
                <c:pt idx="2846">
                  <c:v>33206</c:v>
                </c:pt>
                <c:pt idx="2847">
                  <c:v>33207</c:v>
                </c:pt>
                <c:pt idx="2848">
                  <c:v>33210</c:v>
                </c:pt>
                <c:pt idx="2849">
                  <c:v>33211</c:v>
                </c:pt>
                <c:pt idx="2850">
                  <c:v>33212</c:v>
                </c:pt>
                <c:pt idx="2851">
                  <c:v>33213</c:v>
                </c:pt>
                <c:pt idx="2852">
                  <c:v>33214</c:v>
                </c:pt>
                <c:pt idx="2853">
                  <c:v>33217</c:v>
                </c:pt>
                <c:pt idx="2854">
                  <c:v>33218</c:v>
                </c:pt>
                <c:pt idx="2855">
                  <c:v>33219</c:v>
                </c:pt>
                <c:pt idx="2856">
                  <c:v>33220</c:v>
                </c:pt>
                <c:pt idx="2857">
                  <c:v>33221</c:v>
                </c:pt>
                <c:pt idx="2858">
                  <c:v>33224</c:v>
                </c:pt>
                <c:pt idx="2859">
                  <c:v>33225</c:v>
                </c:pt>
                <c:pt idx="2860">
                  <c:v>33226</c:v>
                </c:pt>
                <c:pt idx="2861">
                  <c:v>33227</c:v>
                </c:pt>
                <c:pt idx="2862">
                  <c:v>33228</c:v>
                </c:pt>
                <c:pt idx="2863">
                  <c:v>33231</c:v>
                </c:pt>
                <c:pt idx="2864">
                  <c:v>33232</c:v>
                </c:pt>
                <c:pt idx="2865">
                  <c:v>33233</c:v>
                </c:pt>
                <c:pt idx="2866">
                  <c:v>33234</c:v>
                </c:pt>
                <c:pt idx="2867">
                  <c:v>33235</c:v>
                </c:pt>
                <c:pt idx="2868">
                  <c:v>33238</c:v>
                </c:pt>
                <c:pt idx="2869">
                  <c:v>33239</c:v>
                </c:pt>
                <c:pt idx="2870">
                  <c:v>33240</c:v>
                </c:pt>
                <c:pt idx="2871">
                  <c:v>33241</c:v>
                </c:pt>
                <c:pt idx="2872">
                  <c:v>33242</c:v>
                </c:pt>
                <c:pt idx="2873">
                  <c:v>33245</c:v>
                </c:pt>
                <c:pt idx="2874">
                  <c:v>33246</c:v>
                </c:pt>
                <c:pt idx="2875">
                  <c:v>33247</c:v>
                </c:pt>
                <c:pt idx="2876">
                  <c:v>33248</c:v>
                </c:pt>
                <c:pt idx="2877">
                  <c:v>33249</c:v>
                </c:pt>
                <c:pt idx="2878">
                  <c:v>33252</c:v>
                </c:pt>
                <c:pt idx="2879">
                  <c:v>33253</c:v>
                </c:pt>
                <c:pt idx="2880">
                  <c:v>33254</c:v>
                </c:pt>
                <c:pt idx="2881">
                  <c:v>33255</c:v>
                </c:pt>
                <c:pt idx="2882">
                  <c:v>33256</c:v>
                </c:pt>
                <c:pt idx="2883">
                  <c:v>33259</c:v>
                </c:pt>
                <c:pt idx="2884">
                  <c:v>33260</c:v>
                </c:pt>
                <c:pt idx="2885">
                  <c:v>33261</c:v>
                </c:pt>
                <c:pt idx="2886">
                  <c:v>33262</c:v>
                </c:pt>
                <c:pt idx="2887">
                  <c:v>33263</c:v>
                </c:pt>
                <c:pt idx="2888">
                  <c:v>33266</c:v>
                </c:pt>
                <c:pt idx="2889">
                  <c:v>33267</c:v>
                </c:pt>
                <c:pt idx="2890">
                  <c:v>33268</c:v>
                </c:pt>
                <c:pt idx="2891">
                  <c:v>33269</c:v>
                </c:pt>
                <c:pt idx="2892">
                  <c:v>33270</c:v>
                </c:pt>
                <c:pt idx="2893">
                  <c:v>33273</c:v>
                </c:pt>
                <c:pt idx="2894">
                  <c:v>33274</c:v>
                </c:pt>
                <c:pt idx="2895">
                  <c:v>33275</c:v>
                </c:pt>
                <c:pt idx="2896">
                  <c:v>33276</c:v>
                </c:pt>
                <c:pt idx="2897">
                  <c:v>33277</c:v>
                </c:pt>
                <c:pt idx="2898">
                  <c:v>33280</c:v>
                </c:pt>
                <c:pt idx="2899">
                  <c:v>33281</c:v>
                </c:pt>
                <c:pt idx="2900">
                  <c:v>33282</c:v>
                </c:pt>
                <c:pt idx="2901">
                  <c:v>33283</c:v>
                </c:pt>
                <c:pt idx="2902">
                  <c:v>33284</c:v>
                </c:pt>
                <c:pt idx="2903">
                  <c:v>33287</c:v>
                </c:pt>
                <c:pt idx="2904">
                  <c:v>33288</c:v>
                </c:pt>
                <c:pt idx="2905">
                  <c:v>33289</c:v>
                </c:pt>
                <c:pt idx="2906">
                  <c:v>33290</c:v>
                </c:pt>
                <c:pt idx="2907">
                  <c:v>33291</c:v>
                </c:pt>
                <c:pt idx="2908">
                  <c:v>33294</c:v>
                </c:pt>
                <c:pt idx="2909">
                  <c:v>33295</c:v>
                </c:pt>
                <c:pt idx="2910">
                  <c:v>33296</c:v>
                </c:pt>
                <c:pt idx="2911">
                  <c:v>33297</c:v>
                </c:pt>
                <c:pt idx="2912">
                  <c:v>33298</c:v>
                </c:pt>
                <c:pt idx="2913">
                  <c:v>33301</c:v>
                </c:pt>
                <c:pt idx="2914">
                  <c:v>33302</c:v>
                </c:pt>
                <c:pt idx="2915">
                  <c:v>33303</c:v>
                </c:pt>
                <c:pt idx="2916">
                  <c:v>33304</c:v>
                </c:pt>
                <c:pt idx="2917">
                  <c:v>33305</c:v>
                </c:pt>
                <c:pt idx="2918">
                  <c:v>33308</c:v>
                </c:pt>
                <c:pt idx="2919">
                  <c:v>33309</c:v>
                </c:pt>
                <c:pt idx="2920">
                  <c:v>33310</c:v>
                </c:pt>
                <c:pt idx="2921">
                  <c:v>33311</c:v>
                </c:pt>
                <c:pt idx="2922">
                  <c:v>33312</c:v>
                </c:pt>
                <c:pt idx="2923">
                  <c:v>33315</c:v>
                </c:pt>
                <c:pt idx="2924">
                  <c:v>33316</c:v>
                </c:pt>
                <c:pt idx="2925">
                  <c:v>33317</c:v>
                </c:pt>
                <c:pt idx="2926">
                  <c:v>33318</c:v>
                </c:pt>
                <c:pt idx="2927">
                  <c:v>33319</c:v>
                </c:pt>
                <c:pt idx="2928">
                  <c:v>33322</c:v>
                </c:pt>
                <c:pt idx="2929">
                  <c:v>33323</c:v>
                </c:pt>
                <c:pt idx="2930">
                  <c:v>33324</c:v>
                </c:pt>
                <c:pt idx="2931">
                  <c:v>33325</c:v>
                </c:pt>
                <c:pt idx="2932">
                  <c:v>33326</c:v>
                </c:pt>
                <c:pt idx="2933">
                  <c:v>33329</c:v>
                </c:pt>
                <c:pt idx="2934">
                  <c:v>33330</c:v>
                </c:pt>
                <c:pt idx="2935">
                  <c:v>33331</c:v>
                </c:pt>
                <c:pt idx="2936">
                  <c:v>33332</c:v>
                </c:pt>
                <c:pt idx="2937">
                  <c:v>33333</c:v>
                </c:pt>
                <c:pt idx="2938">
                  <c:v>33336</c:v>
                </c:pt>
                <c:pt idx="2939">
                  <c:v>33337</c:v>
                </c:pt>
                <c:pt idx="2940">
                  <c:v>33338</c:v>
                </c:pt>
                <c:pt idx="2941">
                  <c:v>33339</c:v>
                </c:pt>
                <c:pt idx="2942">
                  <c:v>33340</c:v>
                </c:pt>
                <c:pt idx="2943">
                  <c:v>33343</c:v>
                </c:pt>
                <c:pt idx="2944">
                  <c:v>33344</c:v>
                </c:pt>
                <c:pt idx="2945">
                  <c:v>33345</c:v>
                </c:pt>
                <c:pt idx="2946">
                  <c:v>33346</c:v>
                </c:pt>
                <c:pt idx="2947">
                  <c:v>33347</c:v>
                </c:pt>
                <c:pt idx="2948">
                  <c:v>33350</c:v>
                </c:pt>
                <c:pt idx="2949">
                  <c:v>33351</c:v>
                </c:pt>
                <c:pt idx="2950">
                  <c:v>33352</c:v>
                </c:pt>
                <c:pt idx="2951">
                  <c:v>33353</c:v>
                </c:pt>
                <c:pt idx="2952">
                  <c:v>33354</c:v>
                </c:pt>
                <c:pt idx="2953">
                  <c:v>33357</c:v>
                </c:pt>
                <c:pt idx="2954">
                  <c:v>33358</c:v>
                </c:pt>
                <c:pt idx="2955">
                  <c:v>33359</c:v>
                </c:pt>
                <c:pt idx="2956">
                  <c:v>33360</c:v>
                </c:pt>
                <c:pt idx="2957">
                  <c:v>33361</c:v>
                </c:pt>
                <c:pt idx="2958">
                  <c:v>33364</c:v>
                </c:pt>
                <c:pt idx="2959">
                  <c:v>33365</c:v>
                </c:pt>
                <c:pt idx="2960">
                  <c:v>33366</c:v>
                </c:pt>
                <c:pt idx="2961">
                  <c:v>33367</c:v>
                </c:pt>
                <c:pt idx="2962">
                  <c:v>33368</c:v>
                </c:pt>
                <c:pt idx="2963">
                  <c:v>33371</c:v>
                </c:pt>
                <c:pt idx="2964">
                  <c:v>33372</c:v>
                </c:pt>
                <c:pt idx="2965">
                  <c:v>33373</c:v>
                </c:pt>
                <c:pt idx="2966">
                  <c:v>33374</c:v>
                </c:pt>
                <c:pt idx="2967">
                  <c:v>33375</c:v>
                </c:pt>
                <c:pt idx="2968">
                  <c:v>33378</c:v>
                </c:pt>
                <c:pt idx="2969">
                  <c:v>33379</c:v>
                </c:pt>
                <c:pt idx="2970">
                  <c:v>33380</c:v>
                </c:pt>
                <c:pt idx="2971">
                  <c:v>33381</c:v>
                </c:pt>
                <c:pt idx="2972">
                  <c:v>33382</c:v>
                </c:pt>
                <c:pt idx="2973">
                  <c:v>33385</c:v>
                </c:pt>
                <c:pt idx="2974">
                  <c:v>33386</c:v>
                </c:pt>
                <c:pt idx="2975">
                  <c:v>33387</c:v>
                </c:pt>
                <c:pt idx="2976">
                  <c:v>33388</c:v>
                </c:pt>
                <c:pt idx="2977">
                  <c:v>33389</c:v>
                </c:pt>
                <c:pt idx="2978">
                  <c:v>33392</c:v>
                </c:pt>
                <c:pt idx="2979">
                  <c:v>33393</c:v>
                </c:pt>
                <c:pt idx="2980">
                  <c:v>33394</c:v>
                </c:pt>
                <c:pt idx="2981">
                  <c:v>33395</c:v>
                </c:pt>
                <c:pt idx="2982">
                  <c:v>33396</c:v>
                </c:pt>
                <c:pt idx="2983">
                  <c:v>33399</c:v>
                </c:pt>
                <c:pt idx="2984">
                  <c:v>33400</c:v>
                </c:pt>
                <c:pt idx="2985">
                  <c:v>33401</c:v>
                </c:pt>
                <c:pt idx="2986">
                  <c:v>33402</c:v>
                </c:pt>
                <c:pt idx="2987">
                  <c:v>33403</c:v>
                </c:pt>
                <c:pt idx="2988">
                  <c:v>33406</c:v>
                </c:pt>
                <c:pt idx="2989">
                  <c:v>33407</c:v>
                </c:pt>
                <c:pt idx="2990">
                  <c:v>33408</c:v>
                </c:pt>
                <c:pt idx="2991">
                  <c:v>33409</c:v>
                </c:pt>
                <c:pt idx="2992">
                  <c:v>33410</c:v>
                </c:pt>
                <c:pt idx="2993">
                  <c:v>33413</c:v>
                </c:pt>
                <c:pt idx="2994">
                  <c:v>33414</c:v>
                </c:pt>
                <c:pt idx="2995">
                  <c:v>33415</c:v>
                </c:pt>
                <c:pt idx="2996">
                  <c:v>33416</c:v>
                </c:pt>
                <c:pt idx="2997">
                  <c:v>33417</c:v>
                </c:pt>
                <c:pt idx="2998">
                  <c:v>33420</c:v>
                </c:pt>
                <c:pt idx="2999">
                  <c:v>33421</c:v>
                </c:pt>
                <c:pt idx="3000">
                  <c:v>33422</c:v>
                </c:pt>
                <c:pt idx="3001">
                  <c:v>33423</c:v>
                </c:pt>
                <c:pt idx="3002">
                  <c:v>33424</c:v>
                </c:pt>
                <c:pt idx="3003">
                  <c:v>33427</c:v>
                </c:pt>
                <c:pt idx="3004">
                  <c:v>33428</c:v>
                </c:pt>
                <c:pt idx="3005">
                  <c:v>33429</c:v>
                </c:pt>
                <c:pt idx="3006">
                  <c:v>33430</c:v>
                </c:pt>
                <c:pt idx="3007">
                  <c:v>33431</c:v>
                </c:pt>
                <c:pt idx="3008">
                  <c:v>33434</c:v>
                </c:pt>
                <c:pt idx="3009">
                  <c:v>33435</c:v>
                </c:pt>
                <c:pt idx="3010">
                  <c:v>33436</c:v>
                </c:pt>
                <c:pt idx="3011">
                  <c:v>33437</c:v>
                </c:pt>
                <c:pt idx="3012">
                  <c:v>33438</c:v>
                </c:pt>
                <c:pt idx="3013">
                  <c:v>33441</c:v>
                </c:pt>
                <c:pt idx="3014">
                  <c:v>33442</c:v>
                </c:pt>
                <c:pt idx="3015">
                  <c:v>33443</c:v>
                </c:pt>
                <c:pt idx="3016">
                  <c:v>33444</c:v>
                </c:pt>
                <c:pt idx="3017">
                  <c:v>33445</c:v>
                </c:pt>
                <c:pt idx="3018">
                  <c:v>33448</c:v>
                </c:pt>
                <c:pt idx="3019">
                  <c:v>33449</c:v>
                </c:pt>
                <c:pt idx="3020">
                  <c:v>33450</c:v>
                </c:pt>
                <c:pt idx="3021">
                  <c:v>33451</c:v>
                </c:pt>
                <c:pt idx="3022">
                  <c:v>33452</c:v>
                </c:pt>
                <c:pt idx="3023">
                  <c:v>33455</c:v>
                </c:pt>
                <c:pt idx="3024">
                  <c:v>33456</c:v>
                </c:pt>
                <c:pt idx="3025">
                  <c:v>33457</c:v>
                </c:pt>
                <c:pt idx="3026">
                  <c:v>33458</c:v>
                </c:pt>
                <c:pt idx="3027">
                  <c:v>33459</c:v>
                </c:pt>
                <c:pt idx="3028">
                  <c:v>33462</c:v>
                </c:pt>
                <c:pt idx="3029">
                  <c:v>33463</c:v>
                </c:pt>
                <c:pt idx="3030">
                  <c:v>33464</c:v>
                </c:pt>
                <c:pt idx="3031">
                  <c:v>33465</c:v>
                </c:pt>
                <c:pt idx="3032">
                  <c:v>33466</c:v>
                </c:pt>
                <c:pt idx="3033">
                  <c:v>33469</c:v>
                </c:pt>
                <c:pt idx="3034">
                  <c:v>33470</c:v>
                </c:pt>
                <c:pt idx="3035">
                  <c:v>33471</c:v>
                </c:pt>
                <c:pt idx="3036">
                  <c:v>33472</c:v>
                </c:pt>
                <c:pt idx="3037">
                  <c:v>33473</c:v>
                </c:pt>
                <c:pt idx="3038">
                  <c:v>33476</c:v>
                </c:pt>
                <c:pt idx="3039">
                  <c:v>33477</c:v>
                </c:pt>
                <c:pt idx="3040">
                  <c:v>33478</c:v>
                </c:pt>
                <c:pt idx="3041">
                  <c:v>33479</c:v>
                </c:pt>
                <c:pt idx="3042">
                  <c:v>33480</c:v>
                </c:pt>
                <c:pt idx="3043">
                  <c:v>33483</c:v>
                </c:pt>
                <c:pt idx="3044">
                  <c:v>33484</c:v>
                </c:pt>
                <c:pt idx="3045">
                  <c:v>33485</c:v>
                </c:pt>
                <c:pt idx="3046">
                  <c:v>33486</c:v>
                </c:pt>
                <c:pt idx="3047">
                  <c:v>33487</c:v>
                </c:pt>
                <c:pt idx="3048">
                  <c:v>33490</c:v>
                </c:pt>
                <c:pt idx="3049">
                  <c:v>33491</c:v>
                </c:pt>
                <c:pt idx="3050">
                  <c:v>33492</c:v>
                </c:pt>
                <c:pt idx="3051">
                  <c:v>33493</c:v>
                </c:pt>
                <c:pt idx="3052">
                  <c:v>33494</c:v>
                </c:pt>
                <c:pt idx="3053">
                  <c:v>33497</c:v>
                </c:pt>
                <c:pt idx="3054">
                  <c:v>33498</c:v>
                </c:pt>
                <c:pt idx="3055">
                  <c:v>33499</c:v>
                </c:pt>
                <c:pt idx="3056">
                  <c:v>33500</c:v>
                </c:pt>
                <c:pt idx="3057">
                  <c:v>33501</c:v>
                </c:pt>
                <c:pt idx="3058">
                  <c:v>33504</c:v>
                </c:pt>
                <c:pt idx="3059">
                  <c:v>33505</c:v>
                </c:pt>
                <c:pt idx="3060">
                  <c:v>33506</c:v>
                </c:pt>
                <c:pt idx="3061">
                  <c:v>33507</c:v>
                </c:pt>
                <c:pt idx="3062">
                  <c:v>33508</c:v>
                </c:pt>
                <c:pt idx="3063">
                  <c:v>33511</c:v>
                </c:pt>
                <c:pt idx="3064">
                  <c:v>33512</c:v>
                </c:pt>
                <c:pt idx="3065">
                  <c:v>33513</c:v>
                </c:pt>
                <c:pt idx="3066">
                  <c:v>33514</c:v>
                </c:pt>
                <c:pt idx="3067">
                  <c:v>33515</c:v>
                </c:pt>
                <c:pt idx="3068">
                  <c:v>33518</c:v>
                </c:pt>
                <c:pt idx="3069">
                  <c:v>33519</c:v>
                </c:pt>
                <c:pt idx="3070">
                  <c:v>33520</c:v>
                </c:pt>
                <c:pt idx="3071">
                  <c:v>33521</c:v>
                </c:pt>
                <c:pt idx="3072">
                  <c:v>33522</c:v>
                </c:pt>
                <c:pt idx="3073">
                  <c:v>33525</c:v>
                </c:pt>
                <c:pt idx="3074">
                  <c:v>33526</c:v>
                </c:pt>
                <c:pt idx="3075">
                  <c:v>33527</c:v>
                </c:pt>
                <c:pt idx="3076">
                  <c:v>33528</c:v>
                </c:pt>
                <c:pt idx="3077">
                  <c:v>33529</c:v>
                </c:pt>
                <c:pt idx="3078">
                  <c:v>33532</c:v>
                </c:pt>
                <c:pt idx="3079">
                  <c:v>33533</c:v>
                </c:pt>
                <c:pt idx="3080">
                  <c:v>33534</c:v>
                </c:pt>
                <c:pt idx="3081">
                  <c:v>33535</c:v>
                </c:pt>
                <c:pt idx="3082">
                  <c:v>33536</c:v>
                </c:pt>
                <c:pt idx="3083">
                  <c:v>33539</c:v>
                </c:pt>
                <c:pt idx="3084">
                  <c:v>33540</c:v>
                </c:pt>
                <c:pt idx="3085">
                  <c:v>33541</c:v>
                </c:pt>
                <c:pt idx="3086">
                  <c:v>33542</c:v>
                </c:pt>
                <c:pt idx="3087">
                  <c:v>33543</c:v>
                </c:pt>
                <c:pt idx="3088">
                  <c:v>33546</c:v>
                </c:pt>
                <c:pt idx="3089">
                  <c:v>33547</c:v>
                </c:pt>
                <c:pt idx="3090">
                  <c:v>33548</c:v>
                </c:pt>
                <c:pt idx="3091">
                  <c:v>33549</c:v>
                </c:pt>
                <c:pt idx="3092">
                  <c:v>33550</c:v>
                </c:pt>
                <c:pt idx="3093">
                  <c:v>33553</c:v>
                </c:pt>
                <c:pt idx="3094">
                  <c:v>33554</c:v>
                </c:pt>
                <c:pt idx="3095">
                  <c:v>33555</c:v>
                </c:pt>
                <c:pt idx="3096">
                  <c:v>33556</c:v>
                </c:pt>
                <c:pt idx="3097">
                  <c:v>33557</c:v>
                </c:pt>
                <c:pt idx="3098">
                  <c:v>33560</c:v>
                </c:pt>
                <c:pt idx="3099">
                  <c:v>33561</c:v>
                </c:pt>
                <c:pt idx="3100">
                  <c:v>33562</c:v>
                </c:pt>
                <c:pt idx="3101">
                  <c:v>33563</c:v>
                </c:pt>
                <c:pt idx="3102">
                  <c:v>33564</c:v>
                </c:pt>
                <c:pt idx="3103">
                  <c:v>33567</c:v>
                </c:pt>
                <c:pt idx="3104">
                  <c:v>33568</c:v>
                </c:pt>
                <c:pt idx="3105">
                  <c:v>33569</c:v>
                </c:pt>
                <c:pt idx="3106">
                  <c:v>33570</c:v>
                </c:pt>
                <c:pt idx="3107">
                  <c:v>33571</c:v>
                </c:pt>
                <c:pt idx="3108">
                  <c:v>33574</c:v>
                </c:pt>
                <c:pt idx="3109">
                  <c:v>33575</c:v>
                </c:pt>
                <c:pt idx="3110">
                  <c:v>33576</c:v>
                </c:pt>
                <c:pt idx="3111">
                  <c:v>33577</c:v>
                </c:pt>
                <c:pt idx="3112">
                  <c:v>33578</c:v>
                </c:pt>
                <c:pt idx="3113">
                  <c:v>33581</c:v>
                </c:pt>
                <c:pt idx="3114">
                  <c:v>33582</c:v>
                </c:pt>
                <c:pt idx="3115">
                  <c:v>33583</c:v>
                </c:pt>
                <c:pt idx="3116">
                  <c:v>33584</c:v>
                </c:pt>
                <c:pt idx="3117">
                  <c:v>33585</c:v>
                </c:pt>
                <c:pt idx="3118">
                  <c:v>33588</c:v>
                </c:pt>
                <c:pt idx="3119">
                  <c:v>33589</c:v>
                </c:pt>
                <c:pt idx="3120">
                  <c:v>33590</c:v>
                </c:pt>
                <c:pt idx="3121">
                  <c:v>33591</c:v>
                </c:pt>
                <c:pt idx="3122">
                  <c:v>33592</c:v>
                </c:pt>
                <c:pt idx="3123">
                  <c:v>33595</c:v>
                </c:pt>
                <c:pt idx="3124">
                  <c:v>33596</c:v>
                </c:pt>
                <c:pt idx="3125">
                  <c:v>33597</c:v>
                </c:pt>
                <c:pt idx="3126">
                  <c:v>33598</c:v>
                </c:pt>
                <c:pt idx="3127">
                  <c:v>33599</c:v>
                </c:pt>
                <c:pt idx="3128">
                  <c:v>33602</c:v>
                </c:pt>
                <c:pt idx="3129">
                  <c:v>33603</c:v>
                </c:pt>
                <c:pt idx="3130">
                  <c:v>33604</c:v>
                </c:pt>
                <c:pt idx="3131">
                  <c:v>33605</c:v>
                </c:pt>
                <c:pt idx="3132">
                  <c:v>33606</c:v>
                </c:pt>
                <c:pt idx="3133">
                  <c:v>33609</c:v>
                </c:pt>
                <c:pt idx="3134">
                  <c:v>33610</c:v>
                </c:pt>
                <c:pt idx="3135">
                  <c:v>33611</c:v>
                </c:pt>
                <c:pt idx="3136">
                  <c:v>33612</c:v>
                </c:pt>
                <c:pt idx="3137">
                  <c:v>33613</c:v>
                </c:pt>
                <c:pt idx="3138">
                  <c:v>33616</c:v>
                </c:pt>
                <c:pt idx="3139">
                  <c:v>33617</c:v>
                </c:pt>
                <c:pt idx="3140">
                  <c:v>33618</c:v>
                </c:pt>
                <c:pt idx="3141">
                  <c:v>33619</c:v>
                </c:pt>
                <c:pt idx="3142">
                  <c:v>33620</c:v>
                </c:pt>
                <c:pt idx="3143">
                  <c:v>33623</c:v>
                </c:pt>
                <c:pt idx="3144">
                  <c:v>33624</c:v>
                </c:pt>
                <c:pt idx="3145">
                  <c:v>33625</c:v>
                </c:pt>
                <c:pt idx="3146">
                  <c:v>33626</c:v>
                </c:pt>
                <c:pt idx="3147">
                  <c:v>33627</c:v>
                </c:pt>
                <c:pt idx="3148">
                  <c:v>33630</c:v>
                </c:pt>
                <c:pt idx="3149">
                  <c:v>33631</c:v>
                </c:pt>
                <c:pt idx="3150">
                  <c:v>33632</c:v>
                </c:pt>
                <c:pt idx="3151">
                  <c:v>33633</c:v>
                </c:pt>
                <c:pt idx="3152">
                  <c:v>33634</c:v>
                </c:pt>
                <c:pt idx="3153">
                  <c:v>33637</c:v>
                </c:pt>
                <c:pt idx="3154">
                  <c:v>33638</c:v>
                </c:pt>
                <c:pt idx="3155">
                  <c:v>33639</c:v>
                </c:pt>
                <c:pt idx="3156">
                  <c:v>33640</c:v>
                </c:pt>
                <c:pt idx="3157">
                  <c:v>33641</c:v>
                </c:pt>
                <c:pt idx="3158">
                  <c:v>33644</c:v>
                </c:pt>
                <c:pt idx="3159">
                  <c:v>33645</c:v>
                </c:pt>
                <c:pt idx="3160">
                  <c:v>33646</c:v>
                </c:pt>
                <c:pt idx="3161">
                  <c:v>33647</c:v>
                </c:pt>
                <c:pt idx="3162">
                  <c:v>33648</c:v>
                </c:pt>
                <c:pt idx="3163">
                  <c:v>33651</c:v>
                </c:pt>
                <c:pt idx="3164">
                  <c:v>33652</c:v>
                </c:pt>
                <c:pt idx="3165">
                  <c:v>33653</c:v>
                </c:pt>
                <c:pt idx="3166">
                  <c:v>33654</c:v>
                </c:pt>
                <c:pt idx="3167">
                  <c:v>33655</c:v>
                </c:pt>
                <c:pt idx="3168">
                  <c:v>33658</c:v>
                </c:pt>
                <c:pt idx="3169">
                  <c:v>33659</c:v>
                </c:pt>
                <c:pt idx="3170">
                  <c:v>33660</c:v>
                </c:pt>
                <c:pt idx="3171">
                  <c:v>33661</c:v>
                </c:pt>
                <c:pt idx="3172">
                  <c:v>33662</c:v>
                </c:pt>
                <c:pt idx="3173">
                  <c:v>33665</c:v>
                </c:pt>
                <c:pt idx="3174">
                  <c:v>33666</c:v>
                </c:pt>
                <c:pt idx="3175">
                  <c:v>33667</c:v>
                </c:pt>
                <c:pt idx="3176">
                  <c:v>33668</c:v>
                </c:pt>
                <c:pt idx="3177">
                  <c:v>33669</c:v>
                </c:pt>
                <c:pt idx="3178">
                  <c:v>33672</c:v>
                </c:pt>
                <c:pt idx="3179">
                  <c:v>33673</c:v>
                </c:pt>
                <c:pt idx="3180">
                  <c:v>33674</c:v>
                </c:pt>
                <c:pt idx="3181">
                  <c:v>33675</c:v>
                </c:pt>
                <c:pt idx="3182">
                  <c:v>33676</c:v>
                </c:pt>
                <c:pt idx="3183">
                  <c:v>33679</c:v>
                </c:pt>
                <c:pt idx="3184">
                  <c:v>33680</c:v>
                </c:pt>
                <c:pt idx="3185">
                  <c:v>33681</c:v>
                </c:pt>
                <c:pt idx="3186">
                  <c:v>33682</c:v>
                </c:pt>
                <c:pt idx="3187">
                  <c:v>33683</c:v>
                </c:pt>
                <c:pt idx="3188">
                  <c:v>33686</c:v>
                </c:pt>
                <c:pt idx="3189">
                  <c:v>33687</c:v>
                </c:pt>
                <c:pt idx="3190">
                  <c:v>33688</c:v>
                </c:pt>
                <c:pt idx="3191">
                  <c:v>33689</c:v>
                </c:pt>
                <c:pt idx="3192">
                  <c:v>33690</c:v>
                </c:pt>
                <c:pt idx="3193">
                  <c:v>33693</c:v>
                </c:pt>
                <c:pt idx="3194">
                  <c:v>33694</c:v>
                </c:pt>
                <c:pt idx="3195">
                  <c:v>33695</c:v>
                </c:pt>
                <c:pt idx="3196">
                  <c:v>33696</c:v>
                </c:pt>
                <c:pt idx="3197">
                  <c:v>33697</c:v>
                </c:pt>
                <c:pt idx="3198">
                  <c:v>33700</c:v>
                </c:pt>
                <c:pt idx="3199">
                  <c:v>33701</c:v>
                </c:pt>
                <c:pt idx="3200">
                  <c:v>33702</c:v>
                </c:pt>
                <c:pt idx="3201">
                  <c:v>33703</c:v>
                </c:pt>
                <c:pt idx="3202">
                  <c:v>33704</c:v>
                </c:pt>
                <c:pt idx="3203">
                  <c:v>33707</c:v>
                </c:pt>
                <c:pt idx="3204">
                  <c:v>33708</c:v>
                </c:pt>
                <c:pt idx="3205">
                  <c:v>33709</c:v>
                </c:pt>
                <c:pt idx="3206">
                  <c:v>33710</c:v>
                </c:pt>
                <c:pt idx="3207">
                  <c:v>33711</c:v>
                </c:pt>
                <c:pt idx="3208">
                  <c:v>33714</c:v>
                </c:pt>
                <c:pt idx="3209">
                  <c:v>33715</c:v>
                </c:pt>
                <c:pt idx="3210">
                  <c:v>33716</c:v>
                </c:pt>
                <c:pt idx="3211">
                  <c:v>33717</c:v>
                </c:pt>
                <c:pt idx="3212">
                  <c:v>33718</c:v>
                </c:pt>
                <c:pt idx="3213">
                  <c:v>33721</c:v>
                </c:pt>
                <c:pt idx="3214">
                  <c:v>33722</c:v>
                </c:pt>
                <c:pt idx="3215">
                  <c:v>33723</c:v>
                </c:pt>
                <c:pt idx="3216">
                  <c:v>33724</c:v>
                </c:pt>
                <c:pt idx="3217">
                  <c:v>33725</c:v>
                </c:pt>
                <c:pt idx="3218">
                  <c:v>33728</c:v>
                </c:pt>
                <c:pt idx="3219">
                  <c:v>33729</c:v>
                </c:pt>
                <c:pt idx="3220">
                  <c:v>33730</c:v>
                </c:pt>
                <c:pt idx="3221">
                  <c:v>33731</c:v>
                </c:pt>
                <c:pt idx="3222">
                  <c:v>33732</c:v>
                </c:pt>
                <c:pt idx="3223">
                  <c:v>33735</c:v>
                </c:pt>
                <c:pt idx="3224">
                  <c:v>33736</c:v>
                </c:pt>
                <c:pt idx="3225">
                  <c:v>33737</c:v>
                </c:pt>
                <c:pt idx="3226">
                  <c:v>33738</c:v>
                </c:pt>
                <c:pt idx="3227">
                  <c:v>33739</c:v>
                </c:pt>
                <c:pt idx="3228">
                  <c:v>33742</c:v>
                </c:pt>
                <c:pt idx="3229">
                  <c:v>33743</c:v>
                </c:pt>
                <c:pt idx="3230">
                  <c:v>33744</c:v>
                </c:pt>
                <c:pt idx="3231">
                  <c:v>33745</c:v>
                </c:pt>
                <c:pt idx="3232">
                  <c:v>33746</c:v>
                </c:pt>
                <c:pt idx="3233">
                  <c:v>33749</c:v>
                </c:pt>
                <c:pt idx="3234">
                  <c:v>33750</c:v>
                </c:pt>
                <c:pt idx="3235">
                  <c:v>33751</c:v>
                </c:pt>
                <c:pt idx="3236">
                  <c:v>33752</c:v>
                </c:pt>
                <c:pt idx="3237">
                  <c:v>33753</c:v>
                </c:pt>
                <c:pt idx="3238">
                  <c:v>33756</c:v>
                </c:pt>
                <c:pt idx="3239">
                  <c:v>33757</c:v>
                </c:pt>
                <c:pt idx="3240">
                  <c:v>33758</c:v>
                </c:pt>
                <c:pt idx="3241">
                  <c:v>33759</c:v>
                </c:pt>
                <c:pt idx="3242">
                  <c:v>33760</c:v>
                </c:pt>
                <c:pt idx="3243">
                  <c:v>33763</c:v>
                </c:pt>
                <c:pt idx="3244">
                  <c:v>33764</c:v>
                </c:pt>
                <c:pt idx="3245">
                  <c:v>33765</c:v>
                </c:pt>
                <c:pt idx="3246">
                  <c:v>33766</c:v>
                </c:pt>
                <c:pt idx="3247">
                  <c:v>33767</c:v>
                </c:pt>
                <c:pt idx="3248">
                  <c:v>33770</c:v>
                </c:pt>
                <c:pt idx="3249">
                  <c:v>33771</c:v>
                </c:pt>
                <c:pt idx="3250">
                  <c:v>33772</c:v>
                </c:pt>
                <c:pt idx="3251">
                  <c:v>33773</c:v>
                </c:pt>
                <c:pt idx="3252">
                  <c:v>33774</c:v>
                </c:pt>
                <c:pt idx="3253">
                  <c:v>33777</c:v>
                </c:pt>
                <c:pt idx="3254">
                  <c:v>33778</c:v>
                </c:pt>
                <c:pt idx="3255">
                  <c:v>33779</c:v>
                </c:pt>
                <c:pt idx="3256">
                  <c:v>33780</c:v>
                </c:pt>
                <c:pt idx="3257">
                  <c:v>33781</c:v>
                </c:pt>
                <c:pt idx="3258">
                  <c:v>33784</c:v>
                </c:pt>
                <c:pt idx="3259">
                  <c:v>33785</c:v>
                </c:pt>
                <c:pt idx="3260">
                  <c:v>33786</c:v>
                </c:pt>
                <c:pt idx="3261">
                  <c:v>33787</c:v>
                </c:pt>
                <c:pt idx="3262">
                  <c:v>33788</c:v>
                </c:pt>
                <c:pt idx="3263">
                  <c:v>33791</c:v>
                </c:pt>
                <c:pt idx="3264">
                  <c:v>33792</c:v>
                </c:pt>
                <c:pt idx="3265">
                  <c:v>33793</c:v>
                </c:pt>
                <c:pt idx="3266">
                  <c:v>33794</c:v>
                </c:pt>
                <c:pt idx="3267">
                  <c:v>33795</c:v>
                </c:pt>
                <c:pt idx="3268">
                  <c:v>33798</c:v>
                </c:pt>
                <c:pt idx="3269">
                  <c:v>33799</c:v>
                </c:pt>
                <c:pt idx="3270">
                  <c:v>33800</c:v>
                </c:pt>
                <c:pt idx="3271">
                  <c:v>33801</c:v>
                </c:pt>
                <c:pt idx="3272">
                  <c:v>33802</c:v>
                </c:pt>
                <c:pt idx="3273">
                  <c:v>33805</c:v>
                </c:pt>
                <c:pt idx="3274">
                  <c:v>33806</c:v>
                </c:pt>
                <c:pt idx="3275">
                  <c:v>33807</c:v>
                </c:pt>
                <c:pt idx="3276">
                  <c:v>33808</c:v>
                </c:pt>
                <c:pt idx="3277">
                  <c:v>33809</c:v>
                </c:pt>
                <c:pt idx="3278">
                  <c:v>33812</c:v>
                </c:pt>
                <c:pt idx="3279">
                  <c:v>33813</c:v>
                </c:pt>
                <c:pt idx="3280">
                  <c:v>33814</c:v>
                </c:pt>
                <c:pt idx="3281">
                  <c:v>33815</c:v>
                </c:pt>
                <c:pt idx="3282">
                  <c:v>33816</c:v>
                </c:pt>
                <c:pt idx="3283">
                  <c:v>33819</c:v>
                </c:pt>
                <c:pt idx="3284">
                  <c:v>33820</c:v>
                </c:pt>
                <c:pt idx="3285">
                  <c:v>33821</c:v>
                </c:pt>
                <c:pt idx="3286">
                  <c:v>33822</c:v>
                </c:pt>
                <c:pt idx="3287">
                  <c:v>33823</c:v>
                </c:pt>
                <c:pt idx="3288">
                  <c:v>33826</c:v>
                </c:pt>
                <c:pt idx="3289">
                  <c:v>33827</c:v>
                </c:pt>
                <c:pt idx="3290">
                  <c:v>33828</c:v>
                </c:pt>
                <c:pt idx="3291">
                  <c:v>33829</c:v>
                </c:pt>
                <c:pt idx="3292">
                  <c:v>33830</c:v>
                </c:pt>
                <c:pt idx="3293">
                  <c:v>33833</c:v>
                </c:pt>
                <c:pt idx="3294">
                  <c:v>33834</c:v>
                </c:pt>
                <c:pt idx="3295">
                  <c:v>33835</c:v>
                </c:pt>
                <c:pt idx="3296">
                  <c:v>33836</c:v>
                </c:pt>
                <c:pt idx="3297">
                  <c:v>33837</c:v>
                </c:pt>
                <c:pt idx="3298">
                  <c:v>33840</c:v>
                </c:pt>
                <c:pt idx="3299">
                  <c:v>33841</c:v>
                </c:pt>
                <c:pt idx="3300">
                  <c:v>33842</c:v>
                </c:pt>
                <c:pt idx="3301">
                  <c:v>33843</c:v>
                </c:pt>
                <c:pt idx="3302">
                  <c:v>33844</c:v>
                </c:pt>
                <c:pt idx="3303">
                  <c:v>33847</c:v>
                </c:pt>
                <c:pt idx="3304">
                  <c:v>33848</c:v>
                </c:pt>
                <c:pt idx="3305">
                  <c:v>33849</c:v>
                </c:pt>
                <c:pt idx="3306">
                  <c:v>33850</c:v>
                </c:pt>
                <c:pt idx="3307">
                  <c:v>33851</c:v>
                </c:pt>
                <c:pt idx="3308">
                  <c:v>33854</c:v>
                </c:pt>
                <c:pt idx="3309">
                  <c:v>33855</c:v>
                </c:pt>
                <c:pt idx="3310">
                  <c:v>33856</c:v>
                </c:pt>
                <c:pt idx="3311">
                  <c:v>33857</c:v>
                </c:pt>
                <c:pt idx="3312">
                  <c:v>33858</c:v>
                </c:pt>
                <c:pt idx="3313">
                  <c:v>33861</c:v>
                </c:pt>
                <c:pt idx="3314">
                  <c:v>33862</c:v>
                </c:pt>
                <c:pt idx="3315">
                  <c:v>33863</c:v>
                </c:pt>
                <c:pt idx="3316">
                  <c:v>33864</c:v>
                </c:pt>
                <c:pt idx="3317">
                  <c:v>33865</c:v>
                </c:pt>
                <c:pt idx="3318">
                  <c:v>33868</c:v>
                </c:pt>
                <c:pt idx="3319">
                  <c:v>33869</c:v>
                </c:pt>
                <c:pt idx="3320">
                  <c:v>33870</c:v>
                </c:pt>
                <c:pt idx="3321">
                  <c:v>33871</c:v>
                </c:pt>
                <c:pt idx="3322">
                  <c:v>33872</c:v>
                </c:pt>
                <c:pt idx="3323">
                  <c:v>33875</c:v>
                </c:pt>
                <c:pt idx="3324">
                  <c:v>33876</c:v>
                </c:pt>
                <c:pt idx="3325">
                  <c:v>33877</c:v>
                </c:pt>
                <c:pt idx="3326">
                  <c:v>33878</c:v>
                </c:pt>
                <c:pt idx="3327">
                  <c:v>33879</c:v>
                </c:pt>
                <c:pt idx="3328">
                  <c:v>33882</c:v>
                </c:pt>
                <c:pt idx="3329">
                  <c:v>33883</c:v>
                </c:pt>
                <c:pt idx="3330">
                  <c:v>33884</c:v>
                </c:pt>
                <c:pt idx="3331">
                  <c:v>33885</c:v>
                </c:pt>
                <c:pt idx="3332">
                  <c:v>33886</c:v>
                </c:pt>
                <c:pt idx="3333">
                  <c:v>33889</c:v>
                </c:pt>
                <c:pt idx="3334">
                  <c:v>33890</c:v>
                </c:pt>
                <c:pt idx="3335">
                  <c:v>33891</c:v>
                </c:pt>
                <c:pt idx="3336">
                  <c:v>33892</c:v>
                </c:pt>
                <c:pt idx="3337">
                  <c:v>33893</c:v>
                </c:pt>
                <c:pt idx="3338">
                  <c:v>33896</c:v>
                </c:pt>
                <c:pt idx="3339">
                  <c:v>33897</c:v>
                </c:pt>
                <c:pt idx="3340">
                  <c:v>33898</c:v>
                </c:pt>
                <c:pt idx="3341">
                  <c:v>33899</c:v>
                </c:pt>
                <c:pt idx="3342">
                  <c:v>33900</c:v>
                </c:pt>
                <c:pt idx="3343">
                  <c:v>33903</c:v>
                </c:pt>
                <c:pt idx="3344">
                  <c:v>33904</c:v>
                </c:pt>
                <c:pt idx="3345">
                  <c:v>33905</c:v>
                </c:pt>
                <c:pt idx="3346">
                  <c:v>33906</c:v>
                </c:pt>
                <c:pt idx="3347">
                  <c:v>33907</c:v>
                </c:pt>
                <c:pt idx="3348">
                  <c:v>33910</c:v>
                </c:pt>
                <c:pt idx="3349">
                  <c:v>33911</c:v>
                </c:pt>
                <c:pt idx="3350">
                  <c:v>33912</c:v>
                </c:pt>
                <c:pt idx="3351">
                  <c:v>33913</c:v>
                </c:pt>
                <c:pt idx="3352">
                  <c:v>33914</c:v>
                </c:pt>
                <c:pt idx="3353">
                  <c:v>33917</c:v>
                </c:pt>
                <c:pt idx="3354">
                  <c:v>33918</c:v>
                </c:pt>
                <c:pt idx="3355">
                  <c:v>33919</c:v>
                </c:pt>
                <c:pt idx="3356">
                  <c:v>33920</c:v>
                </c:pt>
                <c:pt idx="3357">
                  <c:v>33921</c:v>
                </c:pt>
                <c:pt idx="3358">
                  <c:v>33924</c:v>
                </c:pt>
                <c:pt idx="3359">
                  <c:v>33925</c:v>
                </c:pt>
                <c:pt idx="3360">
                  <c:v>33926</c:v>
                </c:pt>
                <c:pt idx="3361">
                  <c:v>33927</c:v>
                </c:pt>
                <c:pt idx="3362">
                  <c:v>33928</c:v>
                </c:pt>
                <c:pt idx="3363">
                  <c:v>33931</c:v>
                </c:pt>
                <c:pt idx="3364">
                  <c:v>33932</c:v>
                </c:pt>
                <c:pt idx="3365">
                  <c:v>33933</c:v>
                </c:pt>
                <c:pt idx="3366">
                  <c:v>33934</c:v>
                </c:pt>
                <c:pt idx="3367">
                  <c:v>33935</c:v>
                </c:pt>
                <c:pt idx="3368">
                  <c:v>33938</c:v>
                </c:pt>
                <c:pt idx="3369">
                  <c:v>33939</c:v>
                </c:pt>
                <c:pt idx="3370">
                  <c:v>33940</c:v>
                </c:pt>
                <c:pt idx="3371">
                  <c:v>33941</c:v>
                </c:pt>
                <c:pt idx="3372">
                  <c:v>33942</c:v>
                </c:pt>
                <c:pt idx="3373">
                  <c:v>33945</c:v>
                </c:pt>
                <c:pt idx="3374">
                  <c:v>33946</c:v>
                </c:pt>
                <c:pt idx="3375">
                  <c:v>33947</c:v>
                </c:pt>
                <c:pt idx="3376">
                  <c:v>33948</c:v>
                </c:pt>
                <c:pt idx="3377">
                  <c:v>33949</c:v>
                </c:pt>
                <c:pt idx="3378">
                  <c:v>33952</c:v>
                </c:pt>
                <c:pt idx="3379">
                  <c:v>33953</c:v>
                </c:pt>
                <c:pt idx="3380">
                  <c:v>33954</c:v>
                </c:pt>
                <c:pt idx="3381">
                  <c:v>33955</c:v>
                </c:pt>
                <c:pt idx="3382">
                  <c:v>33956</c:v>
                </c:pt>
                <c:pt idx="3383">
                  <c:v>33959</c:v>
                </c:pt>
                <c:pt idx="3384">
                  <c:v>33960</c:v>
                </c:pt>
                <c:pt idx="3385">
                  <c:v>33961</c:v>
                </c:pt>
                <c:pt idx="3386">
                  <c:v>33962</c:v>
                </c:pt>
                <c:pt idx="3387">
                  <c:v>33963</c:v>
                </c:pt>
                <c:pt idx="3388">
                  <c:v>33966</c:v>
                </c:pt>
                <c:pt idx="3389">
                  <c:v>33967</c:v>
                </c:pt>
                <c:pt idx="3390">
                  <c:v>33968</c:v>
                </c:pt>
                <c:pt idx="3391">
                  <c:v>33969</c:v>
                </c:pt>
                <c:pt idx="3392">
                  <c:v>33970</c:v>
                </c:pt>
                <c:pt idx="3393">
                  <c:v>33973</c:v>
                </c:pt>
                <c:pt idx="3394">
                  <c:v>33974</c:v>
                </c:pt>
                <c:pt idx="3395">
                  <c:v>33975</c:v>
                </c:pt>
                <c:pt idx="3396">
                  <c:v>33976</c:v>
                </c:pt>
                <c:pt idx="3397">
                  <c:v>33977</c:v>
                </c:pt>
                <c:pt idx="3398">
                  <c:v>33980</c:v>
                </c:pt>
                <c:pt idx="3399">
                  <c:v>33981</c:v>
                </c:pt>
                <c:pt idx="3400">
                  <c:v>33982</c:v>
                </c:pt>
                <c:pt idx="3401">
                  <c:v>33983</c:v>
                </c:pt>
                <c:pt idx="3402">
                  <c:v>33984</c:v>
                </c:pt>
                <c:pt idx="3403">
                  <c:v>33987</c:v>
                </c:pt>
                <c:pt idx="3404">
                  <c:v>33988</c:v>
                </c:pt>
                <c:pt idx="3405">
                  <c:v>33989</c:v>
                </c:pt>
                <c:pt idx="3406">
                  <c:v>33990</c:v>
                </c:pt>
                <c:pt idx="3407">
                  <c:v>33991</c:v>
                </c:pt>
                <c:pt idx="3408">
                  <c:v>33994</c:v>
                </c:pt>
                <c:pt idx="3409">
                  <c:v>33995</c:v>
                </c:pt>
                <c:pt idx="3410">
                  <c:v>33996</c:v>
                </c:pt>
                <c:pt idx="3411">
                  <c:v>33997</c:v>
                </c:pt>
                <c:pt idx="3412">
                  <c:v>33998</c:v>
                </c:pt>
                <c:pt idx="3413">
                  <c:v>34001</c:v>
                </c:pt>
                <c:pt idx="3414">
                  <c:v>34002</c:v>
                </c:pt>
                <c:pt idx="3415">
                  <c:v>34003</c:v>
                </c:pt>
                <c:pt idx="3416">
                  <c:v>34004</c:v>
                </c:pt>
                <c:pt idx="3417">
                  <c:v>34005</c:v>
                </c:pt>
                <c:pt idx="3418">
                  <c:v>34008</c:v>
                </c:pt>
                <c:pt idx="3419">
                  <c:v>34009</c:v>
                </c:pt>
                <c:pt idx="3420">
                  <c:v>34010</c:v>
                </c:pt>
                <c:pt idx="3421">
                  <c:v>34011</c:v>
                </c:pt>
                <c:pt idx="3422">
                  <c:v>34012</c:v>
                </c:pt>
                <c:pt idx="3423">
                  <c:v>34015</c:v>
                </c:pt>
                <c:pt idx="3424">
                  <c:v>34016</c:v>
                </c:pt>
                <c:pt idx="3425">
                  <c:v>34017</c:v>
                </c:pt>
                <c:pt idx="3426">
                  <c:v>34018</c:v>
                </c:pt>
                <c:pt idx="3427">
                  <c:v>34019</c:v>
                </c:pt>
                <c:pt idx="3428">
                  <c:v>34022</c:v>
                </c:pt>
                <c:pt idx="3429">
                  <c:v>34023</c:v>
                </c:pt>
                <c:pt idx="3430">
                  <c:v>34024</c:v>
                </c:pt>
                <c:pt idx="3431">
                  <c:v>34025</c:v>
                </c:pt>
                <c:pt idx="3432">
                  <c:v>34026</c:v>
                </c:pt>
                <c:pt idx="3433">
                  <c:v>34029</c:v>
                </c:pt>
                <c:pt idx="3434">
                  <c:v>34030</c:v>
                </c:pt>
                <c:pt idx="3435">
                  <c:v>34031</c:v>
                </c:pt>
                <c:pt idx="3436">
                  <c:v>34032</c:v>
                </c:pt>
                <c:pt idx="3437">
                  <c:v>34033</c:v>
                </c:pt>
                <c:pt idx="3438">
                  <c:v>34036</c:v>
                </c:pt>
                <c:pt idx="3439">
                  <c:v>34037</c:v>
                </c:pt>
                <c:pt idx="3440">
                  <c:v>34038</c:v>
                </c:pt>
                <c:pt idx="3441">
                  <c:v>34039</c:v>
                </c:pt>
                <c:pt idx="3442">
                  <c:v>34040</c:v>
                </c:pt>
                <c:pt idx="3443">
                  <c:v>34043</c:v>
                </c:pt>
                <c:pt idx="3444">
                  <c:v>34044</c:v>
                </c:pt>
                <c:pt idx="3445">
                  <c:v>34045</c:v>
                </c:pt>
                <c:pt idx="3446">
                  <c:v>34046</c:v>
                </c:pt>
                <c:pt idx="3447">
                  <c:v>34047</c:v>
                </c:pt>
                <c:pt idx="3448">
                  <c:v>34050</c:v>
                </c:pt>
                <c:pt idx="3449">
                  <c:v>34051</c:v>
                </c:pt>
                <c:pt idx="3450">
                  <c:v>34052</c:v>
                </c:pt>
                <c:pt idx="3451">
                  <c:v>34053</c:v>
                </c:pt>
                <c:pt idx="3452">
                  <c:v>34054</c:v>
                </c:pt>
                <c:pt idx="3453">
                  <c:v>34057</c:v>
                </c:pt>
                <c:pt idx="3454">
                  <c:v>34058</c:v>
                </c:pt>
                <c:pt idx="3455">
                  <c:v>34059</c:v>
                </c:pt>
                <c:pt idx="3456">
                  <c:v>34060</c:v>
                </c:pt>
                <c:pt idx="3457">
                  <c:v>34061</c:v>
                </c:pt>
                <c:pt idx="3458">
                  <c:v>34064</c:v>
                </c:pt>
                <c:pt idx="3459">
                  <c:v>34065</c:v>
                </c:pt>
                <c:pt idx="3460">
                  <c:v>34066</c:v>
                </c:pt>
                <c:pt idx="3461">
                  <c:v>34067</c:v>
                </c:pt>
                <c:pt idx="3462">
                  <c:v>34068</c:v>
                </c:pt>
                <c:pt idx="3463">
                  <c:v>34071</c:v>
                </c:pt>
                <c:pt idx="3464">
                  <c:v>34072</c:v>
                </c:pt>
                <c:pt idx="3465">
                  <c:v>34073</c:v>
                </c:pt>
                <c:pt idx="3466">
                  <c:v>34074</c:v>
                </c:pt>
                <c:pt idx="3467">
                  <c:v>34075</c:v>
                </c:pt>
                <c:pt idx="3468">
                  <c:v>34078</c:v>
                </c:pt>
                <c:pt idx="3469">
                  <c:v>34079</c:v>
                </c:pt>
                <c:pt idx="3470">
                  <c:v>34080</c:v>
                </c:pt>
                <c:pt idx="3471">
                  <c:v>34081</c:v>
                </c:pt>
                <c:pt idx="3472">
                  <c:v>34082</c:v>
                </c:pt>
                <c:pt idx="3473">
                  <c:v>34085</c:v>
                </c:pt>
                <c:pt idx="3474">
                  <c:v>34086</c:v>
                </c:pt>
                <c:pt idx="3475">
                  <c:v>34087</c:v>
                </c:pt>
                <c:pt idx="3476">
                  <c:v>34088</c:v>
                </c:pt>
                <c:pt idx="3477">
                  <c:v>34089</c:v>
                </c:pt>
                <c:pt idx="3478">
                  <c:v>34092</c:v>
                </c:pt>
                <c:pt idx="3479">
                  <c:v>34093</c:v>
                </c:pt>
                <c:pt idx="3480">
                  <c:v>34094</c:v>
                </c:pt>
                <c:pt idx="3481">
                  <c:v>34095</c:v>
                </c:pt>
                <c:pt idx="3482">
                  <c:v>34096</c:v>
                </c:pt>
                <c:pt idx="3483">
                  <c:v>34099</c:v>
                </c:pt>
                <c:pt idx="3484">
                  <c:v>34100</c:v>
                </c:pt>
                <c:pt idx="3485">
                  <c:v>34101</c:v>
                </c:pt>
                <c:pt idx="3486">
                  <c:v>34102</c:v>
                </c:pt>
                <c:pt idx="3487">
                  <c:v>34103</c:v>
                </c:pt>
                <c:pt idx="3488">
                  <c:v>34106</c:v>
                </c:pt>
                <c:pt idx="3489">
                  <c:v>34107</c:v>
                </c:pt>
                <c:pt idx="3490">
                  <c:v>34108</c:v>
                </c:pt>
                <c:pt idx="3491">
                  <c:v>34109</c:v>
                </c:pt>
                <c:pt idx="3492">
                  <c:v>34110</c:v>
                </c:pt>
                <c:pt idx="3493">
                  <c:v>34113</c:v>
                </c:pt>
                <c:pt idx="3494">
                  <c:v>34114</c:v>
                </c:pt>
                <c:pt idx="3495">
                  <c:v>34115</c:v>
                </c:pt>
                <c:pt idx="3496">
                  <c:v>34116</c:v>
                </c:pt>
                <c:pt idx="3497">
                  <c:v>34117</c:v>
                </c:pt>
                <c:pt idx="3498">
                  <c:v>34120</c:v>
                </c:pt>
                <c:pt idx="3499">
                  <c:v>34121</c:v>
                </c:pt>
                <c:pt idx="3500">
                  <c:v>34122</c:v>
                </c:pt>
                <c:pt idx="3501">
                  <c:v>34123</c:v>
                </c:pt>
                <c:pt idx="3502">
                  <c:v>34124</c:v>
                </c:pt>
                <c:pt idx="3503">
                  <c:v>34127</c:v>
                </c:pt>
                <c:pt idx="3504">
                  <c:v>34128</c:v>
                </c:pt>
                <c:pt idx="3505">
                  <c:v>34129</c:v>
                </c:pt>
                <c:pt idx="3506">
                  <c:v>34130</c:v>
                </c:pt>
                <c:pt idx="3507">
                  <c:v>34131</c:v>
                </c:pt>
                <c:pt idx="3508">
                  <c:v>34134</c:v>
                </c:pt>
                <c:pt idx="3509">
                  <c:v>34135</c:v>
                </c:pt>
                <c:pt idx="3510">
                  <c:v>34136</c:v>
                </c:pt>
                <c:pt idx="3511">
                  <c:v>34137</c:v>
                </c:pt>
                <c:pt idx="3512">
                  <c:v>34138</c:v>
                </c:pt>
                <c:pt idx="3513">
                  <c:v>34141</c:v>
                </c:pt>
                <c:pt idx="3514">
                  <c:v>34142</c:v>
                </c:pt>
                <c:pt idx="3515">
                  <c:v>34143</c:v>
                </c:pt>
                <c:pt idx="3516">
                  <c:v>34144</c:v>
                </c:pt>
                <c:pt idx="3517">
                  <c:v>34145</c:v>
                </c:pt>
                <c:pt idx="3518">
                  <c:v>34148</c:v>
                </c:pt>
                <c:pt idx="3519">
                  <c:v>34149</c:v>
                </c:pt>
                <c:pt idx="3520">
                  <c:v>34150</c:v>
                </c:pt>
                <c:pt idx="3521">
                  <c:v>34151</c:v>
                </c:pt>
                <c:pt idx="3522">
                  <c:v>34152</c:v>
                </c:pt>
                <c:pt idx="3523">
                  <c:v>34155</c:v>
                </c:pt>
                <c:pt idx="3524">
                  <c:v>34156</c:v>
                </c:pt>
                <c:pt idx="3525">
                  <c:v>34157</c:v>
                </c:pt>
                <c:pt idx="3526">
                  <c:v>34158</c:v>
                </c:pt>
                <c:pt idx="3527">
                  <c:v>34159</c:v>
                </c:pt>
                <c:pt idx="3528">
                  <c:v>34162</c:v>
                </c:pt>
                <c:pt idx="3529">
                  <c:v>34163</c:v>
                </c:pt>
                <c:pt idx="3530">
                  <c:v>34164</c:v>
                </c:pt>
                <c:pt idx="3531">
                  <c:v>34165</c:v>
                </c:pt>
                <c:pt idx="3532">
                  <c:v>34166</c:v>
                </c:pt>
                <c:pt idx="3533">
                  <c:v>34169</c:v>
                </c:pt>
                <c:pt idx="3534">
                  <c:v>34170</c:v>
                </c:pt>
                <c:pt idx="3535">
                  <c:v>34171</c:v>
                </c:pt>
                <c:pt idx="3536">
                  <c:v>34172</c:v>
                </c:pt>
                <c:pt idx="3537">
                  <c:v>34173</c:v>
                </c:pt>
                <c:pt idx="3538">
                  <c:v>34176</c:v>
                </c:pt>
                <c:pt idx="3539">
                  <c:v>34177</c:v>
                </c:pt>
                <c:pt idx="3540">
                  <c:v>34178</c:v>
                </c:pt>
                <c:pt idx="3541">
                  <c:v>34179</c:v>
                </c:pt>
                <c:pt idx="3542">
                  <c:v>34180</c:v>
                </c:pt>
                <c:pt idx="3543">
                  <c:v>34183</c:v>
                </c:pt>
                <c:pt idx="3544">
                  <c:v>34184</c:v>
                </c:pt>
                <c:pt idx="3545">
                  <c:v>34185</c:v>
                </c:pt>
                <c:pt idx="3546">
                  <c:v>34186</c:v>
                </c:pt>
                <c:pt idx="3547">
                  <c:v>34187</c:v>
                </c:pt>
                <c:pt idx="3548">
                  <c:v>34190</c:v>
                </c:pt>
                <c:pt idx="3549">
                  <c:v>34191</c:v>
                </c:pt>
                <c:pt idx="3550">
                  <c:v>34192</c:v>
                </c:pt>
                <c:pt idx="3551">
                  <c:v>34193</c:v>
                </c:pt>
                <c:pt idx="3552">
                  <c:v>34194</c:v>
                </c:pt>
                <c:pt idx="3553">
                  <c:v>34197</c:v>
                </c:pt>
                <c:pt idx="3554">
                  <c:v>34198</c:v>
                </c:pt>
                <c:pt idx="3555">
                  <c:v>34199</c:v>
                </c:pt>
                <c:pt idx="3556">
                  <c:v>34200</c:v>
                </c:pt>
                <c:pt idx="3557">
                  <c:v>34201</c:v>
                </c:pt>
                <c:pt idx="3558">
                  <c:v>34204</c:v>
                </c:pt>
                <c:pt idx="3559">
                  <c:v>34205</c:v>
                </c:pt>
                <c:pt idx="3560">
                  <c:v>34206</c:v>
                </c:pt>
                <c:pt idx="3561">
                  <c:v>34207</c:v>
                </c:pt>
                <c:pt idx="3562">
                  <c:v>34208</c:v>
                </c:pt>
                <c:pt idx="3563">
                  <c:v>34211</c:v>
                </c:pt>
                <c:pt idx="3564">
                  <c:v>34212</c:v>
                </c:pt>
                <c:pt idx="3565">
                  <c:v>34213</c:v>
                </c:pt>
                <c:pt idx="3566">
                  <c:v>34214</c:v>
                </c:pt>
                <c:pt idx="3567">
                  <c:v>34215</c:v>
                </c:pt>
                <c:pt idx="3568">
                  <c:v>34218</c:v>
                </c:pt>
                <c:pt idx="3569">
                  <c:v>34219</c:v>
                </c:pt>
                <c:pt idx="3570">
                  <c:v>34220</c:v>
                </c:pt>
                <c:pt idx="3571">
                  <c:v>34221</c:v>
                </c:pt>
                <c:pt idx="3572">
                  <c:v>34222</c:v>
                </c:pt>
                <c:pt idx="3573">
                  <c:v>34225</c:v>
                </c:pt>
                <c:pt idx="3574">
                  <c:v>34226</c:v>
                </c:pt>
                <c:pt idx="3575">
                  <c:v>34227</c:v>
                </c:pt>
                <c:pt idx="3576">
                  <c:v>34228</c:v>
                </c:pt>
                <c:pt idx="3577">
                  <c:v>34229</c:v>
                </c:pt>
                <c:pt idx="3578">
                  <c:v>34232</c:v>
                </c:pt>
                <c:pt idx="3579">
                  <c:v>34233</c:v>
                </c:pt>
                <c:pt idx="3580">
                  <c:v>34234</c:v>
                </c:pt>
                <c:pt idx="3581">
                  <c:v>34235</c:v>
                </c:pt>
                <c:pt idx="3582">
                  <c:v>34236</c:v>
                </c:pt>
                <c:pt idx="3583">
                  <c:v>34239</c:v>
                </c:pt>
                <c:pt idx="3584">
                  <c:v>34240</c:v>
                </c:pt>
                <c:pt idx="3585">
                  <c:v>34241</c:v>
                </c:pt>
                <c:pt idx="3586">
                  <c:v>34242</c:v>
                </c:pt>
                <c:pt idx="3587">
                  <c:v>34243</c:v>
                </c:pt>
                <c:pt idx="3588">
                  <c:v>34246</c:v>
                </c:pt>
                <c:pt idx="3589">
                  <c:v>34247</c:v>
                </c:pt>
                <c:pt idx="3590">
                  <c:v>34248</c:v>
                </c:pt>
                <c:pt idx="3591">
                  <c:v>34249</c:v>
                </c:pt>
                <c:pt idx="3592">
                  <c:v>34250</c:v>
                </c:pt>
                <c:pt idx="3593">
                  <c:v>34253</c:v>
                </c:pt>
                <c:pt idx="3594">
                  <c:v>34254</c:v>
                </c:pt>
                <c:pt idx="3595">
                  <c:v>34255</c:v>
                </c:pt>
                <c:pt idx="3596">
                  <c:v>34256</c:v>
                </c:pt>
                <c:pt idx="3597">
                  <c:v>34257</c:v>
                </c:pt>
                <c:pt idx="3598">
                  <c:v>34260</c:v>
                </c:pt>
                <c:pt idx="3599">
                  <c:v>34261</c:v>
                </c:pt>
                <c:pt idx="3600">
                  <c:v>34262</c:v>
                </c:pt>
                <c:pt idx="3601">
                  <c:v>34263</c:v>
                </c:pt>
                <c:pt idx="3602">
                  <c:v>34264</c:v>
                </c:pt>
                <c:pt idx="3603">
                  <c:v>34267</c:v>
                </c:pt>
                <c:pt idx="3604">
                  <c:v>34268</c:v>
                </c:pt>
                <c:pt idx="3605">
                  <c:v>34269</c:v>
                </c:pt>
                <c:pt idx="3606">
                  <c:v>34270</c:v>
                </c:pt>
                <c:pt idx="3607">
                  <c:v>34271</c:v>
                </c:pt>
                <c:pt idx="3608">
                  <c:v>34274</c:v>
                </c:pt>
                <c:pt idx="3609">
                  <c:v>34275</c:v>
                </c:pt>
                <c:pt idx="3610">
                  <c:v>34276</c:v>
                </c:pt>
                <c:pt idx="3611">
                  <c:v>34277</c:v>
                </c:pt>
                <c:pt idx="3612">
                  <c:v>34278</c:v>
                </c:pt>
                <c:pt idx="3613">
                  <c:v>34281</c:v>
                </c:pt>
                <c:pt idx="3614">
                  <c:v>34282</c:v>
                </c:pt>
                <c:pt idx="3615">
                  <c:v>34283</c:v>
                </c:pt>
                <c:pt idx="3616">
                  <c:v>34284</c:v>
                </c:pt>
                <c:pt idx="3617">
                  <c:v>34285</c:v>
                </c:pt>
                <c:pt idx="3618">
                  <c:v>34288</c:v>
                </c:pt>
                <c:pt idx="3619">
                  <c:v>34289</c:v>
                </c:pt>
                <c:pt idx="3620">
                  <c:v>34290</c:v>
                </c:pt>
                <c:pt idx="3621">
                  <c:v>34291</c:v>
                </c:pt>
                <c:pt idx="3622">
                  <c:v>34292</c:v>
                </c:pt>
                <c:pt idx="3623">
                  <c:v>34295</c:v>
                </c:pt>
                <c:pt idx="3624">
                  <c:v>34296</c:v>
                </c:pt>
                <c:pt idx="3625">
                  <c:v>34297</c:v>
                </c:pt>
                <c:pt idx="3626">
                  <c:v>34298</c:v>
                </c:pt>
                <c:pt idx="3627">
                  <c:v>34299</c:v>
                </c:pt>
                <c:pt idx="3628">
                  <c:v>34302</c:v>
                </c:pt>
                <c:pt idx="3629">
                  <c:v>34303</c:v>
                </c:pt>
                <c:pt idx="3630">
                  <c:v>34304</c:v>
                </c:pt>
                <c:pt idx="3631">
                  <c:v>34305</c:v>
                </c:pt>
                <c:pt idx="3632">
                  <c:v>34306</c:v>
                </c:pt>
                <c:pt idx="3633">
                  <c:v>34309</c:v>
                </c:pt>
                <c:pt idx="3634">
                  <c:v>34310</c:v>
                </c:pt>
                <c:pt idx="3635">
                  <c:v>34311</c:v>
                </c:pt>
                <c:pt idx="3636">
                  <c:v>34312</c:v>
                </c:pt>
                <c:pt idx="3637">
                  <c:v>34313</c:v>
                </c:pt>
                <c:pt idx="3638">
                  <c:v>34316</c:v>
                </c:pt>
                <c:pt idx="3639">
                  <c:v>34317</c:v>
                </c:pt>
                <c:pt idx="3640">
                  <c:v>34318</c:v>
                </c:pt>
                <c:pt idx="3641">
                  <c:v>34319</c:v>
                </c:pt>
                <c:pt idx="3642">
                  <c:v>34320</c:v>
                </c:pt>
                <c:pt idx="3643">
                  <c:v>34323</c:v>
                </c:pt>
                <c:pt idx="3644">
                  <c:v>34324</c:v>
                </c:pt>
                <c:pt idx="3645">
                  <c:v>34325</c:v>
                </c:pt>
                <c:pt idx="3646">
                  <c:v>34326</c:v>
                </c:pt>
                <c:pt idx="3647">
                  <c:v>34327</c:v>
                </c:pt>
                <c:pt idx="3648">
                  <c:v>34330</c:v>
                </c:pt>
                <c:pt idx="3649">
                  <c:v>34331</c:v>
                </c:pt>
                <c:pt idx="3650">
                  <c:v>34332</c:v>
                </c:pt>
                <c:pt idx="3651">
                  <c:v>34333</c:v>
                </c:pt>
                <c:pt idx="3652">
                  <c:v>34334</c:v>
                </c:pt>
                <c:pt idx="3653">
                  <c:v>34337</c:v>
                </c:pt>
                <c:pt idx="3654">
                  <c:v>34338</c:v>
                </c:pt>
                <c:pt idx="3655">
                  <c:v>34339</c:v>
                </c:pt>
                <c:pt idx="3656">
                  <c:v>34340</c:v>
                </c:pt>
                <c:pt idx="3657">
                  <c:v>34341</c:v>
                </c:pt>
                <c:pt idx="3658">
                  <c:v>34344</c:v>
                </c:pt>
                <c:pt idx="3659">
                  <c:v>34345</c:v>
                </c:pt>
                <c:pt idx="3660">
                  <c:v>34346</c:v>
                </c:pt>
                <c:pt idx="3661">
                  <c:v>34347</c:v>
                </c:pt>
                <c:pt idx="3662">
                  <c:v>34348</c:v>
                </c:pt>
                <c:pt idx="3663">
                  <c:v>34351</c:v>
                </c:pt>
                <c:pt idx="3664">
                  <c:v>34352</c:v>
                </c:pt>
                <c:pt idx="3665">
                  <c:v>34353</c:v>
                </c:pt>
                <c:pt idx="3666">
                  <c:v>34354</c:v>
                </c:pt>
                <c:pt idx="3667">
                  <c:v>34355</c:v>
                </c:pt>
                <c:pt idx="3668">
                  <c:v>34358</c:v>
                </c:pt>
                <c:pt idx="3669">
                  <c:v>34359</c:v>
                </c:pt>
                <c:pt idx="3670">
                  <c:v>34360</c:v>
                </c:pt>
                <c:pt idx="3671">
                  <c:v>34361</c:v>
                </c:pt>
                <c:pt idx="3672">
                  <c:v>34362</c:v>
                </c:pt>
                <c:pt idx="3673">
                  <c:v>34365</c:v>
                </c:pt>
                <c:pt idx="3674">
                  <c:v>34366</c:v>
                </c:pt>
                <c:pt idx="3675">
                  <c:v>34367</c:v>
                </c:pt>
                <c:pt idx="3676">
                  <c:v>34368</c:v>
                </c:pt>
                <c:pt idx="3677">
                  <c:v>34369</c:v>
                </c:pt>
                <c:pt idx="3678">
                  <c:v>34372</c:v>
                </c:pt>
                <c:pt idx="3679">
                  <c:v>34373</c:v>
                </c:pt>
                <c:pt idx="3680">
                  <c:v>34374</c:v>
                </c:pt>
                <c:pt idx="3681">
                  <c:v>34375</c:v>
                </c:pt>
                <c:pt idx="3682">
                  <c:v>34376</c:v>
                </c:pt>
                <c:pt idx="3683">
                  <c:v>34379</c:v>
                </c:pt>
                <c:pt idx="3684">
                  <c:v>34380</c:v>
                </c:pt>
                <c:pt idx="3685">
                  <c:v>34381</c:v>
                </c:pt>
                <c:pt idx="3686">
                  <c:v>34382</c:v>
                </c:pt>
                <c:pt idx="3687">
                  <c:v>34383</c:v>
                </c:pt>
                <c:pt idx="3688">
                  <c:v>34386</c:v>
                </c:pt>
                <c:pt idx="3689">
                  <c:v>34387</c:v>
                </c:pt>
                <c:pt idx="3690">
                  <c:v>34388</c:v>
                </c:pt>
                <c:pt idx="3691">
                  <c:v>34389</c:v>
                </c:pt>
                <c:pt idx="3692">
                  <c:v>34390</c:v>
                </c:pt>
                <c:pt idx="3693">
                  <c:v>34393</c:v>
                </c:pt>
                <c:pt idx="3694">
                  <c:v>34394</c:v>
                </c:pt>
                <c:pt idx="3695">
                  <c:v>34395</c:v>
                </c:pt>
                <c:pt idx="3696">
                  <c:v>34396</c:v>
                </c:pt>
                <c:pt idx="3697">
                  <c:v>34397</c:v>
                </c:pt>
                <c:pt idx="3698">
                  <c:v>34400</c:v>
                </c:pt>
                <c:pt idx="3699">
                  <c:v>34401</c:v>
                </c:pt>
                <c:pt idx="3700">
                  <c:v>34402</c:v>
                </c:pt>
                <c:pt idx="3701">
                  <c:v>34403</c:v>
                </c:pt>
                <c:pt idx="3702">
                  <c:v>34404</c:v>
                </c:pt>
                <c:pt idx="3703">
                  <c:v>34407</c:v>
                </c:pt>
                <c:pt idx="3704">
                  <c:v>34408</c:v>
                </c:pt>
                <c:pt idx="3705">
                  <c:v>34409</c:v>
                </c:pt>
                <c:pt idx="3706">
                  <c:v>34410</c:v>
                </c:pt>
                <c:pt idx="3707">
                  <c:v>34411</c:v>
                </c:pt>
                <c:pt idx="3708">
                  <c:v>34414</c:v>
                </c:pt>
                <c:pt idx="3709">
                  <c:v>34415</c:v>
                </c:pt>
                <c:pt idx="3710">
                  <c:v>34416</c:v>
                </c:pt>
                <c:pt idx="3711">
                  <c:v>34417</c:v>
                </c:pt>
                <c:pt idx="3712">
                  <c:v>34418</c:v>
                </c:pt>
                <c:pt idx="3713">
                  <c:v>34421</c:v>
                </c:pt>
                <c:pt idx="3714">
                  <c:v>34422</c:v>
                </c:pt>
                <c:pt idx="3715">
                  <c:v>34423</c:v>
                </c:pt>
                <c:pt idx="3716">
                  <c:v>34424</c:v>
                </c:pt>
                <c:pt idx="3717">
                  <c:v>34425</c:v>
                </c:pt>
                <c:pt idx="3718">
                  <c:v>34428</c:v>
                </c:pt>
                <c:pt idx="3719">
                  <c:v>34429</c:v>
                </c:pt>
                <c:pt idx="3720">
                  <c:v>34430</c:v>
                </c:pt>
                <c:pt idx="3721">
                  <c:v>34431</c:v>
                </c:pt>
                <c:pt idx="3722">
                  <c:v>34432</c:v>
                </c:pt>
                <c:pt idx="3723">
                  <c:v>34435</c:v>
                </c:pt>
                <c:pt idx="3724">
                  <c:v>34436</c:v>
                </c:pt>
                <c:pt idx="3725">
                  <c:v>34437</c:v>
                </c:pt>
                <c:pt idx="3726">
                  <c:v>34438</c:v>
                </c:pt>
                <c:pt idx="3727">
                  <c:v>34439</c:v>
                </c:pt>
                <c:pt idx="3728">
                  <c:v>34442</c:v>
                </c:pt>
                <c:pt idx="3729">
                  <c:v>34443</c:v>
                </c:pt>
                <c:pt idx="3730">
                  <c:v>34444</c:v>
                </c:pt>
                <c:pt idx="3731">
                  <c:v>34445</c:v>
                </c:pt>
                <c:pt idx="3732">
                  <c:v>34446</c:v>
                </c:pt>
                <c:pt idx="3733">
                  <c:v>34449</c:v>
                </c:pt>
                <c:pt idx="3734">
                  <c:v>34450</c:v>
                </c:pt>
                <c:pt idx="3735">
                  <c:v>34451</c:v>
                </c:pt>
                <c:pt idx="3736">
                  <c:v>34452</c:v>
                </c:pt>
                <c:pt idx="3737">
                  <c:v>34453</c:v>
                </c:pt>
                <c:pt idx="3738">
                  <c:v>34456</c:v>
                </c:pt>
                <c:pt idx="3739">
                  <c:v>34457</c:v>
                </c:pt>
                <c:pt idx="3740">
                  <c:v>34458</c:v>
                </c:pt>
                <c:pt idx="3741">
                  <c:v>34459</c:v>
                </c:pt>
                <c:pt idx="3742">
                  <c:v>34460</c:v>
                </c:pt>
                <c:pt idx="3743">
                  <c:v>34463</c:v>
                </c:pt>
                <c:pt idx="3744">
                  <c:v>34464</c:v>
                </c:pt>
                <c:pt idx="3745">
                  <c:v>34465</c:v>
                </c:pt>
                <c:pt idx="3746">
                  <c:v>34466</c:v>
                </c:pt>
                <c:pt idx="3747">
                  <c:v>34467</c:v>
                </c:pt>
                <c:pt idx="3748">
                  <c:v>34470</c:v>
                </c:pt>
                <c:pt idx="3749">
                  <c:v>34471</c:v>
                </c:pt>
                <c:pt idx="3750">
                  <c:v>34472</c:v>
                </c:pt>
                <c:pt idx="3751">
                  <c:v>34473</c:v>
                </c:pt>
                <c:pt idx="3752">
                  <c:v>34474</c:v>
                </c:pt>
                <c:pt idx="3753">
                  <c:v>34477</c:v>
                </c:pt>
                <c:pt idx="3754">
                  <c:v>34478</c:v>
                </c:pt>
                <c:pt idx="3755">
                  <c:v>34479</c:v>
                </c:pt>
                <c:pt idx="3756">
                  <c:v>34480</c:v>
                </c:pt>
                <c:pt idx="3757">
                  <c:v>34481</c:v>
                </c:pt>
                <c:pt idx="3758">
                  <c:v>34484</c:v>
                </c:pt>
                <c:pt idx="3759">
                  <c:v>34485</c:v>
                </c:pt>
                <c:pt idx="3760">
                  <c:v>34486</c:v>
                </c:pt>
                <c:pt idx="3761">
                  <c:v>34487</c:v>
                </c:pt>
                <c:pt idx="3762">
                  <c:v>34488</c:v>
                </c:pt>
                <c:pt idx="3763">
                  <c:v>34491</c:v>
                </c:pt>
                <c:pt idx="3764">
                  <c:v>34492</c:v>
                </c:pt>
                <c:pt idx="3765">
                  <c:v>34493</c:v>
                </c:pt>
                <c:pt idx="3766">
                  <c:v>34494</c:v>
                </c:pt>
                <c:pt idx="3767">
                  <c:v>34495</c:v>
                </c:pt>
                <c:pt idx="3768">
                  <c:v>34498</c:v>
                </c:pt>
                <c:pt idx="3769">
                  <c:v>34499</c:v>
                </c:pt>
                <c:pt idx="3770">
                  <c:v>34500</c:v>
                </c:pt>
                <c:pt idx="3771">
                  <c:v>34501</c:v>
                </c:pt>
                <c:pt idx="3772">
                  <c:v>34502</c:v>
                </c:pt>
                <c:pt idx="3773">
                  <c:v>34505</c:v>
                </c:pt>
                <c:pt idx="3774">
                  <c:v>34506</c:v>
                </c:pt>
                <c:pt idx="3775">
                  <c:v>34507</c:v>
                </c:pt>
                <c:pt idx="3776">
                  <c:v>34508</c:v>
                </c:pt>
                <c:pt idx="3777">
                  <c:v>34509</c:v>
                </c:pt>
                <c:pt idx="3778">
                  <c:v>34512</c:v>
                </c:pt>
                <c:pt idx="3779">
                  <c:v>34513</c:v>
                </c:pt>
                <c:pt idx="3780">
                  <c:v>34514</c:v>
                </c:pt>
                <c:pt idx="3781">
                  <c:v>34515</c:v>
                </c:pt>
                <c:pt idx="3782">
                  <c:v>34516</c:v>
                </c:pt>
                <c:pt idx="3783">
                  <c:v>34519</c:v>
                </c:pt>
                <c:pt idx="3784">
                  <c:v>34520</c:v>
                </c:pt>
                <c:pt idx="3785">
                  <c:v>34521</c:v>
                </c:pt>
                <c:pt idx="3786">
                  <c:v>34522</c:v>
                </c:pt>
                <c:pt idx="3787">
                  <c:v>34523</c:v>
                </c:pt>
                <c:pt idx="3788">
                  <c:v>34526</c:v>
                </c:pt>
                <c:pt idx="3789">
                  <c:v>34527</c:v>
                </c:pt>
                <c:pt idx="3790">
                  <c:v>34528</c:v>
                </c:pt>
                <c:pt idx="3791">
                  <c:v>34529</c:v>
                </c:pt>
                <c:pt idx="3792">
                  <c:v>34530</c:v>
                </c:pt>
                <c:pt idx="3793">
                  <c:v>34533</c:v>
                </c:pt>
                <c:pt idx="3794">
                  <c:v>34534</c:v>
                </c:pt>
                <c:pt idx="3795">
                  <c:v>34535</c:v>
                </c:pt>
                <c:pt idx="3796">
                  <c:v>34536</c:v>
                </c:pt>
                <c:pt idx="3797">
                  <c:v>34537</c:v>
                </c:pt>
                <c:pt idx="3798">
                  <c:v>34540</c:v>
                </c:pt>
                <c:pt idx="3799">
                  <c:v>34541</c:v>
                </c:pt>
                <c:pt idx="3800">
                  <c:v>34542</c:v>
                </c:pt>
                <c:pt idx="3801">
                  <c:v>34543</c:v>
                </c:pt>
                <c:pt idx="3802">
                  <c:v>34544</c:v>
                </c:pt>
                <c:pt idx="3803">
                  <c:v>34547</c:v>
                </c:pt>
                <c:pt idx="3804">
                  <c:v>34548</c:v>
                </c:pt>
                <c:pt idx="3805">
                  <c:v>34549</c:v>
                </c:pt>
                <c:pt idx="3806">
                  <c:v>34550</c:v>
                </c:pt>
                <c:pt idx="3807">
                  <c:v>34551</c:v>
                </c:pt>
                <c:pt idx="3808">
                  <c:v>34554</c:v>
                </c:pt>
                <c:pt idx="3809">
                  <c:v>34555</c:v>
                </c:pt>
                <c:pt idx="3810">
                  <c:v>34556</c:v>
                </c:pt>
                <c:pt idx="3811">
                  <c:v>34557</c:v>
                </c:pt>
                <c:pt idx="3812">
                  <c:v>34558</c:v>
                </c:pt>
                <c:pt idx="3813">
                  <c:v>34561</c:v>
                </c:pt>
                <c:pt idx="3814">
                  <c:v>34562</c:v>
                </c:pt>
                <c:pt idx="3815">
                  <c:v>34563</c:v>
                </c:pt>
                <c:pt idx="3816">
                  <c:v>34564</c:v>
                </c:pt>
                <c:pt idx="3817">
                  <c:v>34565</c:v>
                </c:pt>
                <c:pt idx="3818">
                  <c:v>34568</c:v>
                </c:pt>
                <c:pt idx="3819">
                  <c:v>34569</c:v>
                </c:pt>
                <c:pt idx="3820">
                  <c:v>34570</c:v>
                </c:pt>
                <c:pt idx="3821">
                  <c:v>34571</c:v>
                </c:pt>
                <c:pt idx="3822">
                  <c:v>34572</c:v>
                </c:pt>
                <c:pt idx="3823">
                  <c:v>34575</c:v>
                </c:pt>
                <c:pt idx="3824">
                  <c:v>34576</c:v>
                </c:pt>
                <c:pt idx="3825">
                  <c:v>34577</c:v>
                </c:pt>
                <c:pt idx="3826">
                  <c:v>34578</c:v>
                </c:pt>
                <c:pt idx="3827">
                  <c:v>34579</c:v>
                </c:pt>
                <c:pt idx="3828">
                  <c:v>34582</c:v>
                </c:pt>
                <c:pt idx="3829">
                  <c:v>34583</c:v>
                </c:pt>
                <c:pt idx="3830">
                  <c:v>34584</c:v>
                </c:pt>
                <c:pt idx="3831">
                  <c:v>34585</c:v>
                </c:pt>
                <c:pt idx="3832">
                  <c:v>34586</c:v>
                </c:pt>
                <c:pt idx="3833">
                  <c:v>34589</c:v>
                </c:pt>
                <c:pt idx="3834">
                  <c:v>34590</c:v>
                </c:pt>
                <c:pt idx="3835">
                  <c:v>34591</c:v>
                </c:pt>
                <c:pt idx="3836">
                  <c:v>34592</c:v>
                </c:pt>
                <c:pt idx="3837">
                  <c:v>34593</c:v>
                </c:pt>
                <c:pt idx="3838">
                  <c:v>34596</c:v>
                </c:pt>
                <c:pt idx="3839">
                  <c:v>34597</c:v>
                </c:pt>
                <c:pt idx="3840">
                  <c:v>34598</c:v>
                </c:pt>
                <c:pt idx="3841">
                  <c:v>34599</c:v>
                </c:pt>
                <c:pt idx="3842">
                  <c:v>34600</c:v>
                </c:pt>
                <c:pt idx="3843">
                  <c:v>34603</c:v>
                </c:pt>
                <c:pt idx="3844">
                  <c:v>34604</c:v>
                </c:pt>
                <c:pt idx="3845">
                  <c:v>34605</c:v>
                </c:pt>
                <c:pt idx="3846">
                  <c:v>34606</c:v>
                </c:pt>
                <c:pt idx="3847">
                  <c:v>34607</c:v>
                </c:pt>
                <c:pt idx="3848">
                  <c:v>34610</c:v>
                </c:pt>
                <c:pt idx="3849">
                  <c:v>34611</c:v>
                </c:pt>
                <c:pt idx="3850">
                  <c:v>34612</c:v>
                </c:pt>
                <c:pt idx="3851">
                  <c:v>34613</c:v>
                </c:pt>
                <c:pt idx="3852">
                  <c:v>34614</c:v>
                </c:pt>
                <c:pt idx="3853">
                  <c:v>34617</c:v>
                </c:pt>
                <c:pt idx="3854">
                  <c:v>34618</c:v>
                </c:pt>
                <c:pt idx="3855">
                  <c:v>34619</c:v>
                </c:pt>
                <c:pt idx="3856">
                  <c:v>34620</c:v>
                </c:pt>
                <c:pt idx="3857">
                  <c:v>34621</c:v>
                </c:pt>
                <c:pt idx="3858">
                  <c:v>34624</c:v>
                </c:pt>
                <c:pt idx="3859">
                  <c:v>34625</c:v>
                </c:pt>
                <c:pt idx="3860">
                  <c:v>34626</c:v>
                </c:pt>
                <c:pt idx="3861">
                  <c:v>34627</c:v>
                </c:pt>
                <c:pt idx="3862">
                  <c:v>34628</c:v>
                </c:pt>
                <c:pt idx="3863">
                  <c:v>34631</c:v>
                </c:pt>
                <c:pt idx="3864">
                  <c:v>34632</c:v>
                </c:pt>
                <c:pt idx="3865">
                  <c:v>34633</c:v>
                </c:pt>
                <c:pt idx="3866">
                  <c:v>34634</c:v>
                </c:pt>
                <c:pt idx="3867">
                  <c:v>34635</c:v>
                </c:pt>
                <c:pt idx="3868">
                  <c:v>34638</c:v>
                </c:pt>
                <c:pt idx="3869">
                  <c:v>34639</c:v>
                </c:pt>
                <c:pt idx="3870">
                  <c:v>34640</c:v>
                </c:pt>
                <c:pt idx="3871">
                  <c:v>34641</c:v>
                </c:pt>
                <c:pt idx="3872">
                  <c:v>34642</c:v>
                </c:pt>
                <c:pt idx="3873">
                  <c:v>34645</c:v>
                </c:pt>
                <c:pt idx="3874">
                  <c:v>34646</c:v>
                </c:pt>
                <c:pt idx="3875">
                  <c:v>34647</c:v>
                </c:pt>
                <c:pt idx="3876">
                  <c:v>34648</c:v>
                </c:pt>
                <c:pt idx="3877">
                  <c:v>34649</c:v>
                </c:pt>
                <c:pt idx="3878">
                  <c:v>34652</c:v>
                </c:pt>
                <c:pt idx="3879">
                  <c:v>34653</c:v>
                </c:pt>
                <c:pt idx="3880">
                  <c:v>34654</c:v>
                </c:pt>
                <c:pt idx="3881">
                  <c:v>34655</c:v>
                </c:pt>
                <c:pt idx="3882">
                  <c:v>34656</c:v>
                </c:pt>
                <c:pt idx="3883">
                  <c:v>34659</c:v>
                </c:pt>
                <c:pt idx="3884">
                  <c:v>34660</c:v>
                </c:pt>
                <c:pt idx="3885">
                  <c:v>34661</c:v>
                </c:pt>
                <c:pt idx="3886">
                  <c:v>34662</c:v>
                </c:pt>
                <c:pt idx="3887">
                  <c:v>34663</c:v>
                </c:pt>
                <c:pt idx="3888">
                  <c:v>34666</c:v>
                </c:pt>
                <c:pt idx="3889">
                  <c:v>34667</c:v>
                </c:pt>
                <c:pt idx="3890">
                  <c:v>34668</c:v>
                </c:pt>
                <c:pt idx="3891">
                  <c:v>34669</c:v>
                </c:pt>
                <c:pt idx="3892">
                  <c:v>34670</c:v>
                </c:pt>
                <c:pt idx="3893">
                  <c:v>34673</c:v>
                </c:pt>
                <c:pt idx="3894">
                  <c:v>34674</c:v>
                </c:pt>
                <c:pt idx="3895">
                  <c:v>34675</c:v>
                </c:pt>
                <c:pt idx="3896">
                  <c:v>34676</c:v>
                </c:pt>
                <c:pt idx="3897">
                  <c:v>34677</c:v>
                </c:pt>
                <c:pt idx="3898">
                  <c:v>34680</c:v>
                </c:pt>
                <c:pt idx="3899">
                  <c:v>34681</c:v>
                </c:pt>
                <c:pt idx="3900">
                  <c:v>34682</c:v>
                </c:pt>
                <c:pt idx="3901">
                  <c:v>34683</c:v>
                </c:pt>
                <c:pt idx="3902">
                  <c:v>34684</c:v>
                </c:pt>
                <c:pt idx="3903">
                  <c:v>34687</c:v>
                </c:pt>
                <c:pt idx="3904">
                  <c:v>34688</c:v>
                </c:pt>
                <c:pt idx="3905">
                  <c:v>34689</c:v>
                </c:pt>
                <c:pt idx="3906">
                  <c:v>34690</c:v>
                </c:pt>
                <c:pt idx="3907">
                  <c:v>34691</c:v>
                </c:pt>
                <c:pt idx="3908">
                  <c:v>34694</c:v>
                </c:pt>
                <c:pt idx="3909">
                  <c:v>34695</c:v>
                </c:pt>
                <c:pt idx="3910">
                  <c:v>34696</c:v>
                </c:pt>
                <c:pt idx="3911">
                  <c:v>34697</c:v>
                </c:pt>
                <c:pt idx="3912">
                  <c:v>34698</c:v>
                </c:pt>
                <c:pt idx="3913">
                  <c:v>34701</c:v>
                </c:pt>
                <c:pt idx="3914">
                  <c:v>34702</c:v>
                </c:pt>
                <c:pt idx="3915">
                  <c:v>34703</c:v>
                </c:pt>
                <c:pt idx="3916">
                  <c:v>34704</c:v>
                </c:pt>
                <c:pt idx="3917">
                  <c:v>34705</c:v>
                </c:pt>
                <c:pt idx="3918">
                  <c:v>34708</c:v>
                </c:pt>
                <c:pt idx="3919">
                  <c:v>34709</c:v>
                </c:pt>
                <c:pt idx="3920">
                  <c:v>34710</c:v>
                </c:pt>
                <c:pt idx="3921">
                  <c:v>34711</c:v>
                </c:pt>
                <c:pt idx="3922">
                  <c:v>34712</c:v>
                </c:pt>
                <c:pt idx="3923">
                  <c:v>34715</c:v>
                </c:pt>
                <c:pt idx="3924">
                  <c:v>34716</c:v>
                </c:pt>
                <c:pt idx="3925">
                  <c:v>34717</c:v>
                </c:pt>
                <c:pt idx="3926">
                  <c:v>34718</c:v>
                </c:pt>
                <c:pt idx="3927">
                  <c:v>34719</c:v>
                </c:pt>
                <c:pt idx="3928">
                  <c:v>34722</c:v>
                </c:pt>
                <c:pt idx="3929">
                  <c:v>34723</c:v>
                </c:pt>
                <c:pt idx="3930">
                  <c:v>34724</c:v>
                </c:pt>
                <c:pt idx="3931">
                  <c:v>34725</c:v>
                </c:pt>
                <c:pt idx="3932">
                  <c:v>34726</c:v>
                </c:pt>
                <c:pt idx="3933">
                  <c:v>34729</c:v>
                </c:pt>
                <c:pt idx="3934">
                  <c:v>34730</c:v>
                </c:pt>
                <c:pt idx="3935">
                  <c:v>34731</c:v>
                </c:pt>
                <c:pt idx="3936">
                  <c:v>34732</c:v>
                </c:pt>
                <c:pt idx="3937">
                  <c:v>34733</c:v>
                </c:pt>
                <c:pt idx="3938">
                  <c:v>34736</c:v>
                </c:pt>
                <c:pt idx="3939">
                  <c:v>34737</c:v>
                </c:pt>
                <c:pt idx="3940">
                  <c:v>34738</c:v>
                </c:pt>
                <c:pt idx="3941">
                  <c:v>34739</c:v>
                </c:pt>
                <c:pt idx="3942">
                  <c:v>34740</c:v>
                </c:pt>
                <c:pt idx="3943">
                  <c:v>34743</c:v>
                </c:pt>
                <c:pt idx="3944">
                  <c:v>34744</c:v>
                </c:pt>
                <c:pt idx="3945">
                  <c:v>34745</c:v>
                </c:pt>
                <c:pt idx="3946">
                  <c:v>34746</c:v>
                </c:pt>
                <c:pt idx="3947">
                  <c:v>34747</c:v>
                </c:pt>
                <c:pt idx="3948">
                  <c:v>34750</c:v>
                </c:pt>
                <c:pt idx="3949">
                  <c:v>34751</c:v>
                </c:pt>
                <c:pt idx="3950">
                  <c:v>34752</c:v>
                </c:pt>
                <c:pt idx="3951">
                  <c:v>34753</c:v>
                </c:pt>
                <c:pt idx="3952">
                  <c:v>34754</c:v>
                </c:pt>
                <c:pt idx="3953">
                  <c:v>34757</c:v>
                </c:pt>
                <c:pt idx="3954">
                  <c:v>34758</c:v>
                </c:pt>
                <c:pt idx="3955">
                  <c:v>34759</c:v>
                </c:pt>
                <c:pt idx="3956">
                  <c:v>34760</c:v>
                </c:pt>
                <c:pt idx="3957">
                  <c:v>34761</c:v>
                </c:pt>
                <c:pt idx="3958">
                  <c:v>34764</c:v>
                </c:pt>
                <c:pt idx="3959">
                  <c:v>34765</c:v>
                </c:pt>
                <c:pt idx="3960">
                  <c:v>34766</c:v>
                </c:pt>
                <c:pt idx="3961">
                  <c:v>34767</c:v>
                </c:pt>
                <c:pt idx="3962">
                  <c:v>34768</c:v>
                </c:pt>
                <c:pt idx="3963">
                  <c:v>34771</c:v>
                </c:pt>
                <c:pt idx="3964">
                  <c:v>34772</c:v>
                </c:pt>
                <c:pt idx="3965">
                  <c:v>34773</c:v>
                </c:pt>
                <c:pt idx="3966">
                  <c:v>34774</c:v>
                </c:pt>
                <c:pt idx="3967">
                  <c:v>34775</c:v>
                </c:pt>
                <c:pt idx="3968">
                  <c:v>34778</c:v>
                </c:pt>
                <c:pt idx="3969">
                  <c:v>34779</c:v>
                </c:pt>
                <c:pt idx="3970">
                  <c:v>34780</c:v>
                </c:pt>
                <c:pt idx="3971">
                  <c:v>34781</c:v>
                </c:pt>
                <c:pt idx="3972">
                  <c:v>34782</c:v>
                </c:pt>
                <c:pt idx="3973">
                  <c:v>34785</c:v>
                </c:pt>
                <c:pt idx="3974">
                  <c:v>34786</c:v>
                </c:pt>
                <c:pt idx="3975">
                  <c:v>34787</c:v>
                </c:pt>
                <c:pt idx="3976">
                  <c:v>34788</c:v>
                </c:pt>
                <c:pt idx="3977">
                  <c:v>34789</c:v>
                </c:pt>
                <c:pt idx="3978">
                  <c:v>34792</c:v>
                </c:pt>
                <c:pt idx="3979">
                  <c:v>34793</c:v>
                </c:pt>
                <c:pt idx="3980">
                  <c:v>34794</c:v>
                </c:pt>
                <c:pt idx="3981">
                  <c:v>34795</c:v>
                </c:pt>
                <c:pt idx="3982">
                  <c:v>34796</c:v>
                </c:pt>
                <c:pt idx="3983">
                  <c:v>34799</c:v>
                </c:pt>
                <c:pt idx="3984">
                  <c:v>34800</c:v>
                </c:pt>
                <c:pt idx="3985">
                  <c:v>34801</c:v>
                </c:pt>
                <c:pt idx="3986">
                  <c:v>34802</c:v>
                </c:pt>
                <c:pt idx="3987">
                  <c:v>34803</c:v>
                </c:pt>
                <c:pt idx="3988">
                  <c:v>34806</c:v>
                </c:pt>
                <c:pt idx="3989">
                  <c:v>34807</c:v>
                </c:pt>
                <c:pt idx="3990">
                  <c:v>34808</c:v>
                </c:pt>
                <c:pt idx="3991">
                  <c:v>34809</c:v>
                </c:pt>
                <c:pt idx="3992">
                  <c:v>34810</c:v>
                </c:pt>
                <c:pt idx="3993">
                  <c:v>34813</c:v>
                </c:pt>
                <c:pt idx="3994">
                  <c:v>34814</c:v>
                </c:pt>
                <c:pt idx="3995">
                  <c:v>34815</c:v>
                </c:pt>
                <c:pt idx="3996">
                  <c:v>34816</c:v>
                </c:pt>
                <c:pt idx="3997">
                  <c:v>34817</c:v>
                </c:pt>
                <c:pt idx="3998">
                  <c:v>34820</c:v>
                </c:pt>
                <c:pt idx="3999">
                  <c:v>34821</c:v>
                </c:pt>
                <c:pt idx="4000">
                  <c:v>34822</c:v>
                </c:pt>
                <c:pt idx="4001">
                  <c:v>34823</c:v>
                </c:pt>
                <c:pt idx="4002">
                  <c:v>34824</c:v>
                </c:pt>
                <c:pt idx="4003">
                  <c:v>34827</c:v>
                </c:pt>
                <c:pt idx="4004">
                  <c:v>34828</c:v>
                </c:pt>
                <c:pt idx="4005">
                  <c:v>34829</c:v>
                </c:pt>
                <c:pt idx="4006">
                  <c:v>34830</c:v>
                </c:pt>
                <c:pt idx="4007">
                  <c:v>34831</c:v>
                </c:pt>
                <c:pt idx="4008">
                  <c:v>34834</c:v>
                </c:pt>
                <c:pt idx="4009">
                  <c:v>34835</c:v>
                </c:pt>
                <c:pt idx="4010">
                  <c:v>34836</c:v>
                </c:pt>
                <c:pt idx="4011">
                  <c:v>34837</c:v>
                </c:pt>
                <c:pt idx="4012">
                  <c:v>34838</c:v>
                </c:pt>
                <c:pt idx="4013">
                  <c:v>34841</c:v>
                </c:pt>
                <c:pt idx="4014">
                  <c:v>34842</c:v>
                </c:pt>
                <c:pt idx="4015">
                  <c:v>34843</c:v>
                </c:pt>
                <c:pt idx="4016">
                  <c:v>34844</c:v>
                </c:pt>
                <c:pt idx="4017">
                  <c:v>34845</c:v>
                </c:pt>
                <c:pt idx="4018">
                  <c:v>34848</c:v>
                </c:pt>
                <c:pt idx="4019">
                  <c:v>34849</c:v>
                </c:pt>
                <c:pt idx="4020">
                  <c:v>34850</c:v>
                </c:pt>
                <c:pt idx="4021">
                  <c:v>34851</c:v>
                </c:pt>
                <c:pt idx="4022">
                  <c:v>34852</c:v>
                </c:pt>
                <c:pt idx="4023">
                  <c:v>34855</c:v>
                </c:pt>
                <c:pt idx="4024">
                  <c:v>34856</c:v>
                </c:pt>
                <c:pt idx="4025">
                  <c:v>34857</c:v>
                </c:pt>
                <c:pt idx="4026">
                  <c:v>34858</c:v>
                </c:pt>
                <c:pt idx="4027">
                  <c:v>34859</c:v>
                </c:pt>
                <c:pt idx="4028">
                  <c:v>34862</c:v>
                </c:pt>
                <c:pt idx="4029">
                  <c:v>34863</c:v>
                </c:pt>
                <c:pt idx="4030">
                  <c:v>34864</c:v>
                </c:pt>
                <c:pt idx="4031">
                  <c:v>34865</c:v>
                </c:pt>
                <c:pt idx="4032">
                  <c:v>34866</c:v>
                </c:pt>
                <c:pt idx="4033">
                  <c:v>34869</c:v>
                </c:pt>
                <c:pt idx="4034">
                  <c:v>34870</c:v>
                </c:pt>
                <c:pt idx="4035">
                  <c:v>34871</c:v>
                </c:pt>
                <c:pt idx="4036">
                  <c:v>34872</c:v>
                </c:pt>
                <c:pt idx="4037">
                  <c:v>34873</c:v>
                </c:pt>
                <c:pt idx="4038">
                  <c:v>34876</c:v>
                </c:pt>
                <c:pt idx="4039">
                  <c:v>34877</c:v>
                </c:pt>
                <c:pt idx="4040">
                  <c:v>34878</c:v>
                </c:pt>
                <c:pt idx="4041">
                  <c:v>34879</c:v>
                </c:pt>
                <c:pt idx="4042">
                  <c:v>34880</c:v>
                </c:pt>
                <c:pt idx="4043">
                  <c:v>34883</c:v>
                </c:pt>
                <c:pt idx="4044">
                  <c:v>34884</c:v>
                </c:pt>
                <c:pt idx="4045">
                  <c:v>34885</c:v>
                </c:pt>
                <c:pt idx="4046">
                  <c:v>34886</c:v>
                </c:pt>
                <c:pt idx="4047">
                  <c:v>34887</c:v>
                </c:pt>
                <c:pt idx="4048">
                  <c:v>34890</c:v>
                </c:pt>
                <c:pt idx="4049">
                  <c:v>34891</c:v>
                </c:pt>
                <c:pt idx="4050">
                  <c:v>34892</c:v>
                </c:pt>
                <c:pt idx="4051">
                  <c:v>34893</c:v>
                </c:pt>
                <c:pt idx="4052">
                  <c:v>34894</c:v>
                </c:pt>
                <c:pt idx="4053">
                  <c:v>34897</c:v>
                </c:pt>
                <c:pt idx="4054">
                  <c:v>34898</c:v>
                </c:pt>
                <c:pt idx="4055">
                  <c:v>34899</c:v>
                </c:pt>
                <c:pt idx="4056">
                  <c:v>34900</c:v>
                </c:pt>
                <c:pt idx="4057">
                  <c:v>34901</c:v>
                </c:pt>
                <c:pt idx="4058">
                  <c:v>34904</c:v>
                </c:pt>
                <c:pt idx="4059">
                  <c:v>34905</c:v>
                </c:pt>
                <c:pt idx="4060">
                  <c:v>34906</c:v>
                </c:pt>
                <c:pt idx="4061">
                  <c:v>34907</c:v>
                </c:pt>
                <c:pt idx="4062">
                  <c:v>34908</c:v>
                </c:pt>
                <c:pt idx="4063">
                  <c:v>34911</c:v>
                </c:pt>
                <c:pt idx="4064">
                  <c:v>34912</c:v>
                </c:pt>
                <c:pt idx="4065">
                  <c:v>34913</c:v>
                </c:pt>
                <c:pt idx="4066">
                  <c:v>34914</c:v>
                </c:pt>
                <c:pt idx="4067">
                  <c:v>34915</c:v>
                </c:pt>
                <c:pt idx="4068">
                  <c:v>34918</c:v>
                </c:pt>
                <c:pt idx="4069">
                  <c:v>34919</c:v>
                </c:pt>
                <c:pt idx="4070">
                  <c:v>34920</c:v>
                </c:pt>
                <c:pt idx="4071">
                  <c:v>34921</c:v>
                </c:pt>
                <c:pt idx="4072">
                  <c:v>34922</c:v>
                </c:pt>
                <c:pt idx="4073">
                  <c:v>34925</c:v>
                </c:pt>
                <c:pt idx="4074">
                  <c:v>34926</c:v>
                </c:pt>
                <c:pt idx="4075">
                  <c:v>34927</c:v>
                </c:pt>
                <c:pt idx="4076">
                  <c:v>34928</c:v>
                </c:pt>
                <c:pt idx="4077">
                  <c:v>34929</c:v>
                </c:pt>
                <c:pt idx="4078">
                  <c:v>34932</c:v>
                </c:pt>
                <c:pt idx="4079">
                  <c:v>34933</c:v>
                </c:pt>
                <c:pt idx="4080">
                  <c:v>34934</c:v>
                </c:pt>
                <c:pt idx="4081">
                  <c:v>34935</c:v>
                </c:pt>
                <c:pt idx="4082">
                  <c:v>34936</c:v>
                </c:pt>
                <c:pt idx="4083">
                  <c:v>34939</c:v>
                </c:pt>
                <c:pt idx="4084">
                  <c:v>34940</c:v>
                </c:pt>
                <c:pt idx="4085">
                  <c:v>34941</c:v>
                </c:pt>
                <c:pt idx="4086">
                  <c:v>34942</c:v>
                </c:pt>
                <c:pt idx="4087">
                  <c:v>34943</c:v>
                </c:pt>
                <c:pt idx="4088">
                  <c:v>34946</c:v>
                </c:pt>
                <c:pt idx="4089">
                  <c:v>34947</c:v>
                </c:pt>
                <c:pt idx="4090">
                  <c:v>34948</c:v>
                </c:pt>
                <c:pt idx="4091">
                  <c:v>34949</c:v>
                </c:pt>
                <c:pt idx="4092">
                  <c:v>34950</c:v>
                </c:pt>
                <c:pt idx="4093">
                  <c:v>34953</c:v>
                </c:pt>
                <c:pt idx="4094">
                  <c:v>34954</c:v>
                </c:pt>
                <c:pt idx="4095">
                  <c:v>34955</c:v>
                </c:pt>
                <c:pt idx="4096">
                  <c:v>34956</c:v>
                </c:pt>
                <c:pt idx="4097">
                  <c:v>34957</c:v>
                </c:pt>
                <c:pt idx="4098">
                  <c:v>34960</c:v>
                </c:pt>
                <c:pt idx="4099">
                  <c:v>34961</c:v>
                </c:pt>
                <c:pt idx="4100">
                  <c:v>34962</c:v>
                </c:pt>
                <c:pt idx="4101">
                  <c:v>34963</c:v>
                </c:pt>
                <c:pt idx="4102">
                  <c:v>34964</c:v>
                </c:pt>
                <c:pt idx="4103">
                  <c:v>34967</c:v>
                </c:pt>
                <c:pt idx="4104">
                  <c:v>34968</c:v>
                </c:pt>
                <c:pt idx="4105">
                  <c:v>34969</c:v>
                </c:pt>
                <c:pt idx="4106">
                  <c:v>34970</c:v>
                </c:pt>
                <c:pt idx="4107">
                  <c:v>34971</c:v>
                </c:pt>
                <c:pt idx="4108">
                  <c:v>34974</c:v>
                </c:pt>
                <c:pt idx="4109">
                  <c:v>34975</c:v>
                </c:pt>
                <c:pt idx="4110">
                  <c:v>34976</c:v>
                </c:pt>
                <c:pt idx="4111">
                  <c:v>34977</c:v>
                </c:pt>
                <c:pt idx="4112">
                  <c:v>34978</c:v>
                </c:pt>
                <c:pt idx="4113">
                  <c:v>34981</c:v>
                </c:pt>
                <c:pt idx="4114">
                  <c:v>34982</c:v>
                </c:pt>
                <c:pt idx="4115">
                  <c:v>34983</c:v>
                </c:pt>
                <c:pt idx="4116">
                  <c:v>34984</c:v>
                </c:pt>
                <c:pt idx="4117">
                  <c:v>34985</c:v>
                </c:pt>
                <c:pt idx="4118">
                  <c:v>34988</c:v>
                </c:pt>
                <c:pt idx="4119">
                  <c:v>34989</c:v>
                </c:pt>
                <c:pt idx="4120">
                  <c:v>34990</c:v>
                </c:pt>
                <c:pt idx="4121">
                  <c:v>34991</c:v>
                </c:pt>
                <c:pt idx="4122">
                  <c:v>34992</c:v>
                </c:pt>
                <c:pt idx="4123">
                  <c:v>34995</c:v>
                </c:pt>
                <c:pt idx="4124">
                  <c:v>34996</c:v>
                </c:pt>
                <c:pt idx="4125">
                  <c:v>34997</c:v>
                </c:pt>
                <c:pt idx="4126">
                  <c:v>34998</c:v>
                </c:pt>
                <c:pt idx="4127">
                  <c:v>34999</c:v>
                </c:pt>
                <c:pt idx="4128">
                  <c:v>35002</c:v>
                </c:pt>
                <c:pt idx="4129">
                  <c:v>35003</c:v>
                </c:pt>
                <c:pt idx="4130">
                  <c:v>35004</c:v>
                </c:pt>
                <c:pt idx="4131">
                  <c:v>35005</c:v>
                </c:pt>
                <c:pt idx="4132">
                  <c:v>35006</c:v>
                </c:pt>
                <c:pt idx="4133">
                  <c:v>35009</c:v>
                </c:pt>
                <c:pt idx="4134">
                  <c:v>35010</c:v>
                </c:pt>
                <c:pt idx="4135">
                  <c:v>35011</c:v>
                </c:pt>
                <c:pt idx="4136">
                  <c:v>35012</c:v>
                </c:pt>
                <c:pt idx="4137">
                  <c:v>35013</c:v>
                </c:pt>
                <c:pt idx="4138">
                  <c:v>35016</c:v>
                </c:pt>
                <c:pt idx="4139">
                  <c:v>35017</c:v>
                </c:pt>
                <c:pt idx="4140">
                  <c:v>35018</c:v>
                </c:pt>
                <c:pt idx="4141">
                  <c:v>35019</c:v>
                </c:pt>
                <c:pt idx="4142">
                  <c:v>35020</c:v>
                </c:pt>
                <c:pt idx="4143">
                  <c:v>35023</c:v>
                </c:pt>
                <c:pt idx="4144">
                  <c:v>35024</c:v>
                </c:pt>
                <c:pt idx="4145">
                  <c:v>35025</c:v>
                </c:pt>
                <c:pt idx="4146">
                  <c:v>35026</c:v>
                </c:pt>
                <c:pt idx="4147">
                  <c:v>35027</c:v>
                </c:pt>
                <c:pt idx="4148">
                  <c:v>35030</c:v>
                </c:pt>
                <c:pt idx="4149">
                  <c:v>35031</c:v>
                </c:pt>
                <c:pt idx="4150">
                  <c:v>35032</c:v>
                </c:pt>
                <c:pt idx="4151">
                  <c:v>35033</c:v>
                </c:pt>
                <c:pt idx="4152">
                  <c:v>35034</c:v>
                </c:pt>
                <c:pt idx="4153">
                  <c:v>35037</c:v>
                </c:pt>
                <c:pt idx="4154">
                  <c:v>35038</c:v>
                </c:pt>
                <c:pt idx="4155">
                  <c:v>35039</c:v>
                </c:pt>
                <c:pt idx="4156">
                  <c:v>35040</c:v>
                </c:pt>
                <c:pt idx="4157">
                  <c:v>35041</c:v>
                </c:pt>
                <c:pt idx="4158">
                  <c:v>35044</c:v>
                </c:pt>
                <c:pt idx="4159">
                  <c:v>35045</c:v>
                </c:pt>
                <c:pt idx="4160">
                  <c:v>35046</c:v>
                </c:pt>
                <c:pt idx="4161">
                  <c:v>35047</c:v>
                </c:pt>
                <c:pt idx="4162">
                  <c:v>35048</c:v>
                </c:pt>
                <c:pt idx="4163">
                  <c:v>35051</c:v>
                </c:pt>
                <c:pt idx="4164">
                  <c:v>35052</c:v>
                </c:pt>
                <c:pt idx="4165">
                  <c:v>35053</c:v>
                </c:pt>
                <c:pt idx="4166">
                  <c:v>35054</c:v>
                </c:pt>
                <c:pt idx="4167">
                  <c:v>35055</c:v>
                </c:pt>
                <c:pt idx="4168">
                  <c:v>35058</c:v>
                </c:pt>
                <c:pt idx="4169">
                  <c:v>35059</c:v>
                </c:pt>
                <c:pt idx="4170">
                  <c:v>35060</c:v>
                </c:pt>
                <c:pt idx="4171">
                  <c:v>35061</c:v>
                </c:pt>
                <c:pt idx="4172">
                  <c:v>35062</c:v>
                </c:pt>
                <c:pt idx="4173">
                  <c:v>35065</c:v>
                </c:pt>
                <c:pt idx="4174">
                  <c:v>35066</c:v>
                </c:pt>
                <c:pt idx="4175">
                  <c:v>35067</c:v>
                </c:pt>
                <c:pt idx="4176">
                  <c:v>35068</c:v>
                </c:pt>
                <c:pt idx="4177">
                  <c:v>35069</c:v>
                </c:pt>
                <c:pt idx="4178">
                  <c:v>35072</c:v>
                </c:pt>
                <c:pt idx="4179">
                  <c:v>35073</c:v>
                </c:pt>
                <c:pt idx="4180">
                  <c:v>35074</c:v>
                </c:pt>
                <c:pt idx="4181">
                  <c:v>35075</c:v>
                </c:pt>
                <c:pt idx="4182">
                  <c:v>35076</c:v>
                </c:pt>
                <c:pt idx="4183">
                  <c:v>35079</c:v>
                </c:pt>
                <c:pt idx="4184">
                  <c:v>35080</c:v>
                </c:pt>
                <c:pt idx="4185">
                  <c:v>35081</c:v>
                </c:pt>
                <c:pt idx="4186">
                  <c:v>35082</c:v>
                </c:pt>
                <c:pt idx="4187">
                  <c:v>35083</c:v>
                </c:pt>
                <c:pt idx="4188">
                  <c:v>35086</c:v>
                </c:pt>
                <c:pt idx="4189">
                  <c:v>35087</c:v>
                </c:pt>
                <c:pt idx="4190">
                  <c:v>35088</c:v>
                </c:pt>
                <c:pt idx="4191">
                  <c:v>35089</c:v>
                </c:pt>
                <c:pt idx="4192">
                  <c:v>35090</c:v>
                </c:pt>
                <c:pt idx="4193">
                  <c:v>35093</c:v>
                </c:pt>
                <c:pt idx="4194">
                  <c:v>35094</c:v>
                </c:pt>
                <c:pt idx="4195">
                  <c:v>35095</c:v>
                </c:pt>
                <c:pt idx="4196">
                  <c:v>35096</c:v>
                </c:pt>
                <c:pt idx="4197">
                  <c:v>35097</c:v>
                </c:pt>
                <c:pt idx="4198">
                  <c:v>35100</c:v>
                </c:pt>
                <c:pt idx="4199">
                  <c:v>35101</c:v>
                </c:pt>
                <c:pt idx="4200">
                  <c:v>35102</c:v>
                </c:pt>
                <c:pt idx="4201">
                  <c:v>35103</c:v>
                </c:pt>
                <c:pt idx="4202">
                  <c:v>35104</c:v>
                </c:pt>
                <c:pt idx="4203">
                  <c:v>35107</c:v>
                </c:pt>
                <c:pt idx="4204">
                  <c:v>35108</c:v>
                </c:pt>
                <c:pt idx="4205">
                  <c:v>35109</c:v>
                </c:pt>
                <c:pt idx="4206">
                  <c:v>35110</c:v>
                </c:pt>
                <c:pt idx="4207">
                  <c:v>35111</c:v>
                </c:pt>
                <c:pt idx="4208">
                  <c:v>35114</c:v>
                </c:pt>
                <c:pt idx="4209">
                  <c:v>35115</c:v>
                </c:pt>
                <c:pt idx="4210">
                  <c:v>35116</c:v>
                </c:pt>
                <c:pt idx="4211">
                  <c:v>35117</c:v>
                </c:pt>
                <c:pt idx="4212">
                  <c:v>35118</c:v>
                </c:pt>
                <c:pt idx="4213">
                  <c:v>35121</c:v>
                </c:pt>
                <c:pt idx="4214">
                  <c:v>35122</c:v>
                </c:pt>
                <c:pt idx="4215">
                  <c:v>35123</c:v>
                </c:pt>
                <c:pt idx="4216">
                  <c:v>35124</c:v>
                </c:pt>
                <c:pt idx="4217">
                  <c:v>35125</c:v>
                </c:pt>
                <c:pt idx="4218">
                  <c:v>35128</c:v>
                </c:pt>
                <c:pt idx="4219">
                  <c:v>35129</c:v>
                </c:pt>
                <c:pt idx="4220">
                  <c:v>35130</c:v>
                </c:pt>
                <c:pt idx="4221">
                  <c:v>35131</c:v>
                </c:pt>
                <c:pt idx="4222">
                  <c:v>35132</c:v>
                </c:pt>
                <c:pt idx="4223">
                  <c:v>35135</c:v>
                </c:pt>
                <c:pt idx="4224">
                  <c:v>35136</c:v>
                </c:pt>
                <c:pt idx="4225">
                  <c:v>35137</c:v>
                </c:pt>
                <c:pt idx="4226">
                  <c:v>35138</c:v>
                </c:pt>
                <c:pt idx="4227">
                  <c:v>35139</c:v>
                </c:pt>
                <c:pt idx="4228">
                  <c:v>35142</c:v>
                </c:pt>
                <c:pt idx="4229">
                  <c:v>35143</c:v>
                </c:pt>
                <c:pt idx="4230">
                  <c:v>35144</c:v>
                </c:pt>
                <c:pt idx="4231">
                  <c:v>35145</c:v>
                </c:pt>
                <c:pt idx="4232">
                  <c:v>35146</c:v>
                </c:pt>
                <c:pt idx="4233">
                  <c:v>35149</c:v>
                </c:pt>
                <c:pt idx="4234">
                  <c:v>35150</c:v>
                </c:pt>
                <c:pt idx="4235">
                  <c:v>35151</c:v>
                </c:pt>
                <c:pt idx="4236">
                  <c:v>35152</c:v>
                </c:pt>
                <c:pt idx="4237">
                  <c:v>35153</c:v>
                </c:pt>
                <c:pt idx="4238">
                  <c:v>35156</c:v>
                </c:pt>
                <c:pt idx="4239">
                  <c:v>35157</c:v>
                </c:pt>
                <c:pt idx="4240">
                  <c:v>35158</c:v>
                </c:pt>
                <c:pt idx="4241">
                  <c:v>35159</c:v>
                </c:pt>
                <c:pt idx="4242">
                  <c:v>35160</c:v>
                </c:pt>
                <c:pt idx="4243">
                  <c:v>35163</c:v>
                </c:pt>
                <c:pt idx="4244">
                  <c:v>35164</c:v>
                </c:pt>
                <c:pt idx="4245">
                  <c:v>35165</c:v>
                </c:pt>
                <c:pt idx="4246">
                  <c:v>35166</c:v>
                </c:pt>
                <c:pt idx="4247">
                  <c:v>35167</c:v>
                </c:pt>
                <c:pt idx="4248">
                  <c:v>35170</c:v>
                </c:pt>
                <c:pt idx="4249">
                  <c:v>35171</c:v>
                </c:pt>
                <c:pt idx="4250">
                  <c:v>35172</c:v>
                </c:pt>
                <c:pt idx="4251">
                  <c:v>35173</c:v>
                </c:pt>
                <c:pt idx="4252">
                  <c:v>35174</c:v>
                </c:pt>
                <c:pt idx="4253">
                  <c:v>35177</c:v>
                </c:pt>
                <c:pt idx="4254">
                  <c:v>35178</c:v>
                </c:pt>
                <c:pt idx="4255">
                  <c:v>35179</c:v>
                </c:pt>
                <c:pt idx="4256">
                  <c:v>35180</c:v>
                </c:pt>
                <c:pt idx="4257">
                  <c:v>35181</c:v>
                </c:pt>
                <c:pt idx="4258">
                  <c:v>35184</c:v>
                </c:pt>
                <c:pt idx="4259">
                  <c:v>35185</c:v>
                </c:pt>
                <c:pt idx="4260">
                  <c:v>35186</c:v>
                </c:pt>
                <c:pt idx="4261">
                  <c:v>35187</c:v>
                </c:pt>
                <c:pt idx="4262">
                  <c:v>35188</c:v>
                </c:pt>
                <c:pt idx="4263">
                  <c:v>35191</c:v>
                </c:pt>
                <c:pt idx="4264">
                  <c:v>35192</c:v>
                </c:pt>
                <c:pt idx="4265">
                  <c:v>35193</c:v>
                </c:pt>
                <c:pt idx="4266">
                  <c:v>35194</c:v>
                </c:pt>
                <c:pt idx="4267">
                  <c:v>35195</c:v>
                </c:pt>
                <c:pt idx="4268">
                  <c:v>35198</c:v>
                </c:pt>
                <c:pt idx="4269">
                  <c:v>35199</c:v>
                </c:pt>
                <c:pt idx="4270">
                  <c:v>35200</c:v>
                </c:pt>
                <c:pt idx="4271">
                  <c:v>35201</c:v>
                </c:pt>
                <c:pt idx="4272">
                  <c:v>35202</c:v>
                </c:pt>
                <c:pt idx="4273">
                  <c:v>35205</c:v>
                </c:pt>
                <c:pt idx="4274">
                  <c:v>35206</c:v>
                </c:pt>
                <c:pt idx="4275">
                  <c:v>35207</c:v>
                </c:pt>
                <c:pt idx="4276">
                  <c:v>35208</c:v>
                </c:pt>
                <c:pt idx="4277">
                  <c:v>35209</c:v>
                </c:pt>
                <c:pt idx="4278">
                  <c:v>35212</c:v>
                </c:pt>
                <c:pt idx="4279">
                  <c:v>35213</c:v>
                </c:pt>
                <c:pt idx="4280">
                  <c:v>35214</c:v>
                </c:pt>
                <c:pt idx="4281">
                  <c:v>35215</c:v>
                </c:pt>
                <c:pt idx="4282">
                  <c:v>35216</c:v>
                </c:pt>
                <c:pt idx="4283">
                  <c:v>35219</c:v>
                </c:pt>
                <c:pt idx="4284">
                  <c:v>35220</c:v>
                </c:pt>
                <c:pt idx="4285">
                  <c:v>35221</c:v>
                </c:pt>
                <c:pt idx="4286">
                  <c:v>35222</c:v>
                </c:pt>
                <c:pt idx="4287">
                  <c:v>35223</c:v>
                </c:pt>
                <c:pt idx="4288">
                  <c:v>35226</c:v>
                </c:pt>
                <c:pt idx="4289">
                  <c:v>35227</c:v>
                </c:pt>
                <c:pt idx="4290">
                  <c:v>35228</c:v>
                </c:pt>
                <c:pt idx="4291">
                  <c:v>35229</c:v>
                </c:pt>
                <c:pt idx="4292">
                  <c:v>35230</c:v>
                </c:pt>
                <c:pt idx="4293">
                  <c:v>35233</c:v>
                </c:pt>
                <c:pt idx="4294">
                  <c:v>35234</c:v>
                </c:pt>
                <c:pt idx="4295">
                  <c:v>35235</c:v>
                </c:pt>
                <c:pt idx="4296">
                  <c:v>35236</c:v>
                </c:pt>
                <c:pt idx="4297">
                  <c:v>35237</c:v>
                </c:pt>
                <c:pt idx="4298">
                  <c:v>35240</c:v>
                </c:pt>
                <c:pt idx="4299">
                  <c:v>35241</c:v>
                </c:pt>
                <c:pt idx="4300">
                  <c:v>35242</c:v>
                </c:pt>
                <c:pt idx="4301">
                  <c:v>35243</c:v>
                </c:pt>
                <c:pt idx="4302">
                  <c:v>35244</c:v>
                </c:pt>
                <c:pt idx="4303">
                  <c:v>35247</c:v>
                </c:pt>
                <c:pt idx="4304">
                  <c:v>35248</c:v>
                </c:pt>
                <c:pt idx="4305">
                  <c:v>35249</c:v>
                </c:pt>
                <c:pt idx="4306">
                  <c:v>35250</c:v>
                </c:pt>
                <c:pt idx="4307">
                  <c:v>35251</c:v>
                </c:pt>
                <c:pt idx="4308">
                  <c:v>35254</c:v>
                </c:pt>
                <c:pt idx="4309">
                  <c:v>35255</c:v>
                </c:pt>
                <c:pt idx="4310">
                  <c:v>35256</c:v>
                </c:pt>
                <c:pt idx="4311">
                  <c:v>35257</c:v>
                </c:pt>
                <c:pt idx="4312">
                  <c:v>35258</c:v>
                </c:pt>
                <c:pt idx="4313">
                  <c:v>35261</c:v>
                </c:pt>
                <c:pt idx="4314">
                  <c:v>35262</c:v>
                </c:pt>
                <c:pt idx="4315">
                  <c:v>35263</c:v>
                </c:pt>
                <c:pt idx="4316">
                  <c:v>35264</c:v>
                </c:pt>
                <c:pt idx="4317">
                  <c:v>35265</c:v>
                </c:pt>
                <c:pt idx="4318">
                  <c:v>35268</c:v>
                </c:pt>
                <c:pt idx="4319">
                  <c:v>35269</c:v>
                </c:pt>
                <c:pt idx="4320">
                  <c:v>35270</c:v>
                </c:pt>
                <c:pt idx="4321">
                  <c:v>35271</c:v>
                </c:pt>
                <c:pt idx="4322">
                  <c:v>35272</c:v>
                </c:pt>
                <c:pt idx="4323">
                  <c:v>35275</c:v>
                </c:pt>
                <c:pt idx="4324">
                  <c:v>35276</c:v>
                </c:pt>
                <c:pt idx="4325">
                  <c:v>35277</c:v>
                </c:pt>
                <c:pt idx="4326">
                  <c:v>35278</c:v>
                </c:pt>
                <c:pt idx="4327">
                  <c:v>35279</c:v>
                </c:pt>
                <c:pt idx="4328">
                  <c:v>35282</c:v>
                </c:pt>
                <c:pt idx="4329">
                  <c:v>35283</c:v>
                </c:pt>
                <c:pt idx="4330">
                  <c:v>35284</c:v>
                </c:pt>
                <c:pt idx="4331">
                  <c:v>35285</c:v>
                </c:pt>
                <c:pt idx="4332">
                  <c:v>35286</c:v>
                </c:pt>
                <c:pt idx="4333">
                  <c:v>35289</c:v>
                </c:pt>
                <c:pt idx="4334">
                  <c:v>35290</c:v>
                </c:pt>
                <c:pt idx="4335">
                  <c:v>35291</c:v>
                </c:pt>
                <c:pt idx="4336">
                  <c:v>35292</c:v>
                </c:pt>
                <c:pt idx="4337">
                  <c:v>35293</c:v>
                </c:pt>
                <c:pt idx="4338">
                  <c:v>35296</c:v>
                </c:pt>
                <c:pt idx="4339">
                  <c:v>35297</c:v>
                </c:pt>
                <c:pt idx="4340">
                  <c:v>35298</c:v>
                </c:pt>
                <c:pt idx="4341">
                  <c:v>35299</c:v>
                </c:pt>
                <c:pt idx="4342">
                  <c:v>35300</c:v>
                </c:pt>
                <c:pt idx="4343">
                  <c:v>35303</c:v>
                </c:pt>
                <c:pt idx="4344">
                  <c:v>35304</c:v>
                </c:pt>
                <c:pt idx="4345">
                  <c:v>35305</c:v>
                </c:pt>
                <c:pt idx="4346">
                  <c:v>35306</c:v>
                </c:pt>
                <c:pt idx="4347">
                  <c:v>35307</c:v>
                </c:pt>
                <c:pt idx="4348">
                  <c:v>35310</c:v>
                </c:pt>
                <c:pt idx="4349">
                  <c:v>35311</c:v>
                </c:pt>
                <c:pt idx="4350">
                  <c:v>35312</c:v>
                </c:pt>
                <c:pt idx="4351">
                  <c:v>35313</c:v>
                </c:pt>
                <c:pt idx="4352">
                  <c:v>35314</c:v>
                </c:pt>
                <c:pt idx="4353">
                  <c:v>35317</c:v>
                </c:pt>
                <c:pt idx="4354">
                  <c:v>35318</c:v>
                </c:pt>
                <c:pt idx="4355">
                  <c:v>35319</c:v>
                </c:pt>
                <c:pt idx="4356">
                  <c:v>35320</c:v>
                </c:pt>
                <c:pt idx="4357">
                  <c:v>35321</c:v>
                </c:pt>
                <c:pt idx="4358">
                  <c:v>35324</c:v>
                </c:pt>
                <c:pt idx="4359">
                  <c:v>35325</c:v>
                </c:pt>
                <c:pt idx="4360">
                  <c:v>35326</c:v>
                </c:pt>
                <c:pt idx="4361">
                  <c:v>35327</c:v>
                </c:pt>
                <c:pt idx="4362">
                  <c:v>35328</c:v>
                </c:pt>
                <c:pt idx="4363">
                  <c:v>35331</c:v>
                </c:pt>
                <c:pt idx="4364">
                  <c:v>35332</c:v>
                </c:pt>
                <c:pt idx="4365">
                  <c:v>35333</c:v>
                </c:pt>
                <c:pt idx="4366">
                  <c:v>35334</c:v>
                </c:pt>
                <c:pt idx="4367">
                  <c:v>35335</c:v>
                </c:pt>
                <c:pt idx="4368">
                  <c:v>35338</c:v>
                </c:pt>
                <c:pt idx="4369">
                  <c:v>35339</c:v>
                </c:pt>
                <c:pt idx="4370">
                  <c:v>35340</c:v>
                </c:pt>
                <c:pt idx="4371">
                  <c:v>35341</c:v>
                </c:pt>
                <c:pt idx="4372">
                  <c:v>35342</c:v>
                </c:pt>
                <c:pt idx="4373">
                  <c:v>35345</c:v>
                </c:pt>
                <c:pt idx="4374">
                  <c:v>35346</c:v>
                </c:pt>
                <c:pt idx="4375">
                  <c:v>35347</c:v>
                </c:pt>
                <c:pt idx="4376">
                  <c:v>35348</c:v>
                </c:pt>
                <c:pt idx="4377">
                  <c:v>35349</c:v>
                </c:pt>
                <c:pt idx="4378">
                  <c:v>35352</c:v>
                </c:pt>
                <c:pt idx="4379">
                  <c:v>35353</c:v>
                </c:pt>
                <c:pt idx="4380">
                  <c:v>35354</c:v>
                </c:pt>
                <c:pt idx="4381">
                  <c:v>35355</c:v>
                </c:pt>
                <c:pt idx="4382">
                  <c:v>35356</c:v>
                </c:pt>
                <c:pt idx="4383">
                  <c:v>35359</c:v>
                </c:pt>
                <c:pt idx="4384">
                  <c:v>35360</c:v>
                </c:pt>
                <c:pt idx="4385">
                  <c:v>35361</c:v>
                </c:pt>
                <c:pt idx="4386">
                  <c:v>35362</c:v>
                </c:pt>
                <c:pt idx="4387">
                  <c:v>35363</c:v>
                </c:pt>
                <c:pt idx="4388">
                  <c:v>35366</c:v>
                </c:pt>
                <c:pt idx="4389">
                  <c:v>35367</c:v>
                </c:pt>
                <c:pt idx="4390">
                  <c:v>35368</c:v>
                </c:pt>
                <c:pt idx="4391">
                  <c:v>35369</c:v>
                </c:pt>
                <c:pt idx="4392">
                  <c:v>35370</c:v>
                </c:pt>
                <c:pt idx="4393">
                  <c:v>35373</c:v>
                </c:pt>
                <c:pt idx="4394">
                  <c:v>35374</c:v>
                </c:pt>
                <c:pt idx="4395">
                  <c:v>35375</c:v>
                </c:pt>
                <c:pt idx="4396">
                  <c:v>35376</c:v>
                </c:pt>
                <c:pt idx="4397">
                  <c:v>35377</c:v>
                </c:pt>
                <c:pt idx="4398">
                  <c:v>35380</c:v>
                </c:pt>
                <c:pt idx="4399">
                  <c:v>35381</c:v>
                </c:pt>
                <c:pt idx="4400">
                  <c:v>35382</c:v>
                </c:pt>
                <c:pt idx="4401">
                  <c:v>35383</c:v>
                </c:pt>
                <c:pt idx="4402">
                  <c:v>35384</c:v>
                </c:pt>
                <c:pt idx="4403">
                  <c:v>35387</c:v>
                </c:pt>
                <c:pt idx="4404">
                  <c:v>35388</c:v>
                </c:pt>
                <c:pt idx="4405">
                  <c:v>35389</c:v>
                </c:pt>
                <c:pt idx="4406">
                  <c:v>35390</c:v>
                </c:pt>
                <c:pt idx="4407">
                  <c:v>35391</c:v>
                </c:pt>
                <c:pt idx="4408">
                  <c:v>35394</c:v>
                </c:pt>
                <c:pt idx="4409">
                  <c:v>35395</c:v>
                </c:pt>
                <c:pt idx="4410">
                  <c:v>35396</c:v>
                </c:pt>
                <c:pt idx="4411">
                  <c:v>35397</c:v>
                </c:pt>
                <c:pt idx="4412">
                  <c:v>35398</c:v>
                </c:pt>
                <c:pt idx="4413">
                  <c:v>35401</c:v>
                </c:pt>
                <c:pt idx="4414">
                  <c:v>35402</c:v>
                </c:pt>
                <c:pt idx="4415">
                  <c:v>35403</c:v>
                </c:pt>
                <c:pt idx="4416">
                  <c:v>35404</c:v>
                </c:pt>
                <c:pt idx="4417">
                  <c:v>35405</c:v>
                </c:pt>
                <c:pt idx="4418">
                  <c:v>35408</c:v>
                </c:pt>
                <c:pt idx="4419">
                  <c:v>35409</c:v>
                </c:pt>
                <c:pt idx="4420">
                  <c:v>35410</c:v>
                </c:pt>
                <c:pt idx="4421">
                  <c:v>35411</c:v>
                </c:pt>
                <c:pt idx="4422">
                  <c:v>35412</c:v>
                </c:pt>
                <c:pt idx="4423">
                  <c:v>35415</c:v>
                </c:pt>
                <c:pt idx="4424">
                  <c:v>35416</c:v>
                </c:pt>
                <c:pt idx="4425">
                  <c:v>35417</c:v>
                </c:pt>
                <c:pt idx="4426">
                  <c:v>35418</c:v>
                </c:pt>
                <c:pt idx="4427">
                  <c:v>35419</c:v>
                </c:pt>
                <c:pt idx="4428">
                  <c:v>35422</c:v>
                </c:pt>
                <c:pt idx="4429">
                  <c:v>35423</c:v>
                </c:pt>
                <c:pt idx="4430">
                  <c:v>35424</c:v>
                </c:pt>
                <c:pt idx="4431">
                  <c:v>35425</c:v>
                </c:pt>
                <c:pt idx="4432">
                  <c:v>35426</c:v>
                </c:pt>
                <c:pt idx="4433">
                  <c:v>35429</c:v>
                </c:pt>
                <c:pt idx="4434">
                  <c:v>35430</c:v>
                </c:pt>
                <c:pt idx="4435">
                  <c:v>35431</c:v>
                </c:pt>
                <c:pt idx="4436">
                  <c:v>35432</c:v>
                </c:pt>
                <c:pt idx="4437">
                  <c:v>35433</c:v>
                </c:pt>
                <c:pt idx="4438">
                  <c:v>35436</c:v>
                </c:pt>
                <c:pt idx="4439">
                  <c:v>35437</c:v>
                </c:pt>
                <c:pt idx="4440">
                  <c:v>35438</c:v>
                </c:pt>
                <c:pt idx="4441">
                  <c:v>35439</c:v>
                </c:pt>
                <c:pt idx="4442">
                  <c:v>35440</c:v>
                </c:pt>
                <c:pt idx="4443">
                  <c:v>35443</c:v>
                </c:pt>
                <c:pt idx="4444">
                  <c:v>35444</c:v>
                </c:pt>
                <c:pt idx="4445">
                  <c:v>35445</c:v>
                </c:pt>
                <c:pt idx="4446">
                  <c:v>35446</c:v>
                </c:pt>
                <c:pt idx="4447">
                  <c:v>35447</c:v>
                </c:pt>
                <c:pt idx="4448">
                  <c:v>35450</c:v>
                </c:pt>
                <c:pt idx="4449">
                  <c:v>35451</c:v>
                </c:pt>
                <c:pt idx="4450">
                  <c:v>35452</c:v>
                </c:pt>
                <c:pt idx="4451">
                  <c:v>35453</c:v>
                </c:pt>
                <c:pt idx="4452">
                  <c:v>35454</c:v>
                </c:pt>
                <c:pt idx="4453">
                  <c:v>35457</c:v>
                </c:pt>
                <c:pt idx="4454">
                  <c:v>35458</c:v>
                </c:pt>
                <c:pt idx="4455">
                  <c:v>35459</c:v>
                </c:pt>
                <c:pt idx="4456">
                  <c:v>35460</c:v>
                </c:pt>
                <c:pt idx="4457">
                  <c:v>35461</c:v>
                </c:pt>
                <c:pt idx="4458">
                  <c:v>35464</c:v>
                </c:pt>
                <c:pt idx="4459">
                  <c:v>35465</c:v>
                </c:pt>
                <c:pt idx="4460">
                  <c:v>35466</c:v>
                </c:pt>
                <c:pt idx="4461">
                  <c:v>35467</c:v>
                </c:pt>
                <c:pt idx="4462">
                  <c:v>35468</c:v>
                </c:pt>
                <c:pt idx="4463">
                  <c:v>35471</c:v>
                </c:pt>
                <c:pt idx="4464">
                  <c:v>35472</c:v>
                </c:pt>
                <c:pt idx="4465">
                  <c:v>35473</c:v>
                </c:pt>
                <c:pt idx="4466">
                  <c:v>35474</c:v>
                </c:pt>
                <c:pt idx="4467">
                  <c:v>35475</c:v>
                </c:pt>
                <c:pt idx="4468">
                  <c:v>35478</c:v>
                </c:pt>
                <c:pt idx="4469">
                  <c:v>35479</c:v>
                </c:pt>
                <c:pt idx="4470">
                  <c:v>35480</c:v>
                </c:pt>
                <c:pt idx="4471">
                  <c:v>35481</c:v>
                </c:pt>
                <c:pt idx="4472">
                  <c:v>35482</c:v>
                </c:pt>
                <c:pt idx="4473">
                  <c:v>35485</c:v>
                </c:pt>
                <c:pt idx="4474">
                  <c:v>35486</c:v>
                </c:pt>
                <c:pt idx="4475">
                  <c:v>35487</c:v>
                </c:pt>
                <c:pt idx="4476">
                  <c:v>35488</c:v>
                </c:pt>
                <c:pt idx="4477">
                  <c:v>35489</c:v>
                </c:pt>
                <c:pt idx="4478">
                  <c:v>35492</c:v>
                </c:pt>
                <c:pt idx="4479">
                  <c:v>35493</c:v>
                </c:pt>
                <c:pt idx="4480">
                  <c:v>35494</c:v>
                </c:pt>
                <c:pt idx="4481">
                  <c:v>35495</c:v>
                </c:pt>
                <c:pt idx="4482">
                  <c:v>35496</c:v>
                </c:pt>
                <c:pt idx="4483">
                  <c:v>35499</c:v>
                </c:pt>
                <c:pt idx="4484">
                  <c:v>35500</c:v>
                </c:pt>
                <c:pt idx="4485">
                  <c:v>35501</c:v>
                </c:pt>
                <c:pt idx="4486">
                  <c:v>35502</c:v>
                </c:pt>
                <c:pt idx="4487">
                  <c:v>35503</c:v>
                </c:pt>
                <c:pt idx="4488">
                  <c:v>35506</c:v>
                </c:pt>
                <c:pt idx="4489">
                  <c:v>35507</c:v>
                </c:pt>
                <c:pt idx="4490">
                  <c:v>35508</c:v>
                </c:pt>
                <c:pt idx="4491">
                  <c:v>35509</c:v>
                </c:pt>
                <c:pt idx="4492">
                  <c:v>35510</c:v>
                </c:pt>
                <c:pt idx="4493">
                  <c:v>35513</c:v>
                </c:pt>
                <c:pt idx="4494">
                  <c:v>35514</c:v>
                </c:pt>
                <c:pt idx="4495">
                  <c:v>35515</c:v>
                </c:pt>
                <c:pt idx="4496">
                  <c:v>35516</c:v>
                </c:pt>
                <c:pt idx="4497">
                  <c:v>35517</c:v>
                </c:pt>
                <c:pt idx="4498">
                  <c:v>35520</c:v>
                </c:pt>
                <c:pt idx="4499">
                  <c:v>35521</c:v>
                </c:pt>
                <c:pt idx="4500">
                  <c:v>35522</c:v>
                </c:pt>
                <c:pt idx="4501">
                  <c:v>35523</c:v>
                </c:pt>
                <c:pt idx="4502">
                  <c:v>35524</c:v>
                </c:pt>
                <c:pt idx="4503">
                  <c:v>35527</c:v>
                </c:pt>
                <c:pt idx="4504">
                  <c:v>35528</c:v>
                </c:pt>
                <c:pt idx="4505">
                  <c:v>35529</c:v>
                </c:pt>
                <c:pt idx="4506">
                  <c:v>35530</c:v>
                </c:pt>
                <c:pt idx="4507">
                  <c:v>35531</c:v>
                </c:pt>
                <c:pt idx="4508">
                  <c:v>35534</c:v>
                </c:pt>
                <c:pt idx="4509">
                  <c:v>35535</c:v>
                </c:pt>
                <c:pt idx="4510">
                  <c:v>35536</c:v>
                </c:pt>
                <c:pt idx="4511">
                  <c:v>35537</c:v>
                </c:pt>
                <c:pt idx="4512">
                  <c:v>35538</c:v>
                </c:pt>
                <c:pt idx="4513">
                  <c:v>35541</c:v>
                </c:pt>
                <c:pt idx="4514">
                  <c:v>35542</c:v>
                </c:pt>
                <c:pt idx="4515">
                  <c:v>35543</c:v>
                </c:pt>
                <c:pt idx="4516">
                  <c:v>35544</c:v>
                </c:pt>
                <c:pt idx="4517">
                  <c:v>35545</c:v>
                </c:pt>
                <c:pt idx="4518">
                  <c:v>35548</c:v>
                </c:pt>
                <c:pt idx="4519">
                  <c:v>35549</c:v>
                </c:pt>
                <c:pt idx="4520">
                  <c:v>35550</c:v>
                </c:pt>
                <c:pt idx="4521">
                  <c:v>35551</c:v>
                </c:pt>
                <c:pt idx="4522">
                  <c:v>35552</c:v>
                </c:pt>
                <c:pt idx="4523">
                  <c:v>35555</c:v>
                </c:pt>
                <c:pt idx="4524">
                  <c:v>35556</c:v>
                </c:pt>
                <c:pt idx="4525">
                  <c:v>35557</c:v>
                </c:pt>
                <c:pt idx="4526">
                  <c:v>35558</c:v>
                </c:pt>
                <c:pt idx="4527">
                  <c:v>35559</c:v>
                </c:pt>
                <c:pt idx="4528">
                  <c:v>35562</c:v>
                </c:pt>
                <c:pt idx="4529">
                  <c:v>35563</c:v>
                </c:pt>
                <c:pt idx="4530">
                  <c:v>35564</c:v>
                </c:pt>
                <c:pt idx="4531">
                  <c:v>35565</c:v>
                </c:pt>
                <c:pt idx="4532">
                  <c:v>35566</c:v>
                </c:pt>
                <c:pt idx="4533">
                  <c:v>35569</c:v>
                </c:pt>
                <c:pt idx="4534">
                  <c:v>35570</c:v>
                </c:pt>
                <c:pt idx="4535">
                  <c:v>35571</c:v>
                </c:pt>
                <c:pt idx="4536">
                  <c:v>35572</c:v>
                </c:pt>
                <c:pt idx="4537">
                  <c:v>35573</c:v>
                </c:pt>
                <c:pt idx="4538">
                  <c:v>35576</c:v>
                </c:pt>
                <c:pt idx="4539">
                  <c:v>35577</c:v>
                </c:pt>
                <c:pt idx="4540">
                  <c:v>35578</c:v>
                </c:pt>
                <c:pt idx="4541">
                  <c:v>35579</c:v>
                </c:pt>
                <c:pt idx="4542">
                  <c:v>35580</c:v>
                </c:pt>
                <c:pt idx="4543">
                  <c:v>35583</c:v>
                </c:pt>
                <c:pt idx="4544">
                  <c:v>35584</c:v>
                </c:pt>
                <c:pt idx="4545">
                  <c:v>35585</c:v>
                </c:pt>
                <c:pt idx="4546">
                  <c:v>35586</c:v>
                </c:pt>
                <c:pt idx="4547">
                  <c:v>35587</c:v>
                </c:pt>
                <c:pt idx="4548">
                  <c:v>35590</c:v>
                </c:pt>
                <c:pt idx="4549">
                  <c:v>35591</c:v>
                </c:pt>
                <c:pt idx="4550">
                  <c:v>35592</c:v>
                </c:pt>
                <c:pt idx="4551">
                  <c:v>35593</c:v>
                </c:pt>
                <c:pt idx="4552">
                  <c:v>35594</c:v>
                </c:pt>
                <c:pt idx="4553">
                  <c:v>35597</c:v>
                </c:pt>
                <c:pt idx="4554">
                  <c:v>35598</c:v>
                </c:pt>
                <c:pt idx="4555">
                  <c:v>35599</c:v>
                </c:pt>
                <c:pt idx="4556">
                  <c:v>35600</c:v>
                </c:pt>
                <c:pt idx="4557">
                  <c:v>35601</c:v>
                </c:pt>
                <c:pt idx="4558">
                  <c:v>35604</c:v>
                </c:pt>
                <c:pt idx="4559">
                  <c:v>35605</c:v>
                </c:pt>
                <c:pt idx="4560">
                  <c:v>35606</c:v>
                </c:pt>
                <c:pt idx="4561">
                  <c:v>35607</c:v>
                </c:pt>
                <c:pt idx="4562">
                  <c:v>35608</c:v>
                </c:pt>
                <c:pt idx="4563">
                  <c:v>35611</c:v>
                </c:pt>
                <c:pt idx="4564">
                  <c:v>35612</c:v>
                </c:pt>
                <c:pt idx="4565">
                  <c:v>35613</c:v>
                </c:pt>
                <c:pt idx="4566">
                  <c:v>35614</c:v>
                </c:pt>
                <c:pt idx="4567">
                  <c:v>35615</c:v>
                </c:pt>
                <c:pt idx="4568">
                  <c:v>35618</c:v>
                </c:pt>
                <c:pt idx="4569">
                  <c:v>35619</c:v>
                </c:pt>
                <c:pt idx="4570">
                  <c:v>35620</c:v>
                </c:pt>
                <c:pt idx="4571">
                  <c:v>35621</c:v>
                </c:pt>
                <c:pt idx="4572">
                  <c:v>35622</c:v>
                </c:pt>
                <c:pt idx="4573">
                  <c:v>35625</c:v>
                </c:pt>
                <c:pt idx="4574">
                  <c:v>35626</c:v>
                </c:pt>
                <c:pt idx="4575">
                  <c:v>35627</c:v>
                </c:pt>
                <c:pt idx="4576">
                  <c:v>35628</c:v>
                </c:pt>
                <c:pt idx="4577">
                  <c:v>35629</c:v>
                </c:pt>
                <c:pt idx="4578">
                  <c:v>35632</c:v>
                </c:pt>
                <c:pt idx="4579">
                  <c:v>35633</c:v>
                </c:pt>
                <c:pt idx="4580">
                  <c:v>35634</c:v>
                </c:pt>
                <c:pt idx="4581">
                  <c:v>35635</c:v>
                </c:pt>
                <c:pt idx="4582">
                  <c:v>35636</c:v>
                </c:pt>
                <c:pt idx="4583">
                  <c:v>35639</c:v>
                </c:pt>
                <c:pt idx="4584">
                  <c:v>35640</c:v>
                </c:pt>
                <c:pt idx="4585">
                  <c:v>35641</c:v>
                </c:pt>
                <c:pt idx="4586">
                  <c:v>35642</c:v>
                </c:pt>
                <c:pt idx="4587">
                  <c:v>35643</c:v>
                </c:pt>
                <c:pt idx="4588">
                  <c:v>35646</c:v>
                </c:pt>
                <c:pt idx="4589">
                  <c:v>35647</c:v>
                </c:pt>
                <c:pt idx="4590">
                  <c:v>35648</c:v>
                </c:pt>
                <c:pt idx="4591">
                  <c:v>35649</c:v>
                </c:pt>
                <c:pt idx="4592">
                  <c:v>35650</c:v>
                </c:pt>
                <c:pt idx="4593">
                  <c:v>35653</c:v>
                </c:pt>
                <c:pt idx="4594">
                  <c:v>35654</c:v>
                </c:pt>
                <c:pt idx="4595">
                  <c:v>35655</c:v>
                </c:pt>
                <c:pt idx="4596">
                  <c:v>35656</c:v>
                </c:pt>
                <c:pt idx="4597">
                  <c:v>35657</c:v>
                </c:pt>
                <c:pt idx="4598">
                  <c:v>35660</c:v>
                </c:pt>
                <c:pt idx="4599">
                  <c:v>35661</c:v>
                </c:pt>
                <c:pt idx="4600">
                  <c:v>35662</c:v>
                </c:pt>
                <c:pt idx="4601">
                  <c:v>35663</c:v>
                </c:pt>
                <c:pt idx="4602">
                  <c:v>35664</c:v>
                </c:pt>
                <c:pt idx="4603">
                  <c:v>35667</c:v>
                </c:pt>
                <c:pt idx="4604">
                  <c:v>35668</c:v>
                </c:pt>
                <c:pt idx="4605">
                  <c:v>35669</c:v>
                </c:pt>
                <c:pt idx="4606">
                  <c:v>35670</c:v>
                </c:pt>
                <c:pt idx="4607">
                  <c:v>35671</c:v>
                </c:pt>
                <c:pt idx="4608">
                  <c:v>35674</c:v>
                </c:pt>
                <c:pt idx="4609">
                  <c:v>35675</c:v>
                </c:pt>
                <c:pt idx="4610">
                  <c:v>35676</c:v>
                </c:pt>
                <c:pt idx="4611">
                  <c:v>35677</c:v>
                </c:pt>
                <c:pt idx="4612">
                  <c:v>35678</c:v>
                </c:pt>
                <c:pt idx="4613">
                  <c:v>35681</c:v>
                </c:pt>
                <c:pt idx="4614">
                  <c:v>35682</c:v>
                </c:pt>
                <c:pt idx="4615">
                  <c:v>35683</c:v>
                </c:pt>
                <c:pt idx="4616">
                  <c:v>35684</c:v>
                </c:pt>
                <c:pt idx="4617">
                  <c:v>35685</c:v>
                </c:pt>
                <c:pt idx="4618">
                  <c:v>35688</c:v>
                </c:pt>
                <c:pt idx="4619">
                  <c:v>35689</c:v>
                </c:pt>
                <c:pt idx="4620">
                  <c:v>35690</c:v>
                </c:pt>
                <c:pt idx="4621">
                  <c:v>35691</c:v>
                </c:pt>
                <c:pt idx="4622">
                  <c:v>35692</c:v>
                </c:pt>
                <c:pt idx="4623">
                  <c:v>35695</c:v>
                </c:pt>
                <c:pt idx="4624">
                  <c:v>35696</c:v>
                </c:pt>
                <c:pt idx="4625">
                  <c:v>35697</c:v>
                </c:pt>
                <c:pt idx="4626">
                  <c:v>35698</c:v>
                </c:pt>
                <c:pt idx="4627">
                  <c:v>35699</c:v>
                </c:pt>
                <c:pt idx="4628">
                  <c:v>35702</c:v>
                </c:pt>
                <c:pt idx="4629">
                  <c:v>35703</c:v>
                </c:pt>
                <c:pt idx="4630">
                  <c:v>35704</c:v>
                </c:pt>
                <c:pt idx="4631">
                  <c:v>35705</c:v>
                </c:pt>
                <c:pt idx="4632">
                  <c:v>35706</c:v>
                </c:pt>
                <c:pt idx="4633">
                  <c:v>35709</c:v>
                </c:pt>
                <c:pt idx="4634">
                  <c:v>35710</c:v>
                </c:pt>
                <c:pt idx="4635">
                  <c:v>35711</c:v>
                </c:pt>
                <c:pt idx="4636">
                  <c:v>35712</c:v>
                </c:pt>
                <c:pt idx="4637">
                  <c:v>35713</c:v>
                </c:pt>
                <c:pt idx="4638">
                  <c:v>35716</c:v>
                </c:pt>
                <c:pt idx="4639">
                  <c:v>35717</c:v>
                </c:pt>
                <c:pt idx="4640">
                  <c:v>35718</c:v>
                </c:pt>
                <c:pt idx="4641">
                  <c:v>35719</c:v>
                </c:pt>
                <c:pt idx="4642">
                  <c:v>35720</c:v>
                </c:pt>
                <c:pt idx="4643">
                  <c:v>35723</c:v>
                </c:pt>
                <c:pt idx="4644">
                  <c:v>35724</c:v>
                </c:pt>
                <c:pt idx="4645">
                  <c:v>35725</c:v>
                </c:pt>
                <c:pt idx="4646">
                  <c:v>35726</c:v>
                </c:pt>
                <c:pt idx="4647">
                  <c:v>35727</c:v>
                </c:pt>
                <c:pt idx="4648">
                  <c:v>35730</c:v>
                </c:pt>
                <c:pt idx="4649">
                  <c:v>35731</c:v>
                </c:pt>
                <c:pt idx="4650">
                  <c:v>35732</c:v>
                </c:pt>
                <c:pt idx="4651">
                  <c:v>35733</c:v>
                </c:pt>
                <c:pt idx="4652">
                  <c:v>35734</c:v>
                </c:pt>
                <c:pt idx="4653">
                  <c:v>35737</c:v>
                </c:pt>
                <c:pt idx="4654">
                  <c:v>35738</c:v>
                </c:pt>
                <c:pt idx="4655">
                  <c:v>35739</c:v>
                </c:pt>
                <c:pt idx="4656">
                  <c:v>35740</c:v>
                </c:pt>
                <c:pt idx="4657">
                  <c:v>35741</c:v>
                </c:pt>
                <c:pt idx="4658">
                  <c:v>35744</c:v>
                </c:pt>
                <c:pt idx="4659">
                  <c:v>35745</c:v>
                </c:pt>
                <c:pt idx="4660">
                  <c:v>35746</c:v>
                </c:pt>
                <c:pt idx="4661">
                  <c:v>35747</c:v>
                </c:pt>
                <c:pt idx="4662">
                  <c:v>35748</c:v>
                </c:pt>
                <c:pt idx="4663">
                  <c:v>35751</c:v>
                </c:pt>
                <c:pt idx="4664">
                  <c:v>35752</c:v>
                </c:pt>
                <c:pt idx="4665">
                  <c:v>35753</c:v>
                </c:pt>
                <c:pt idx="4666">
                  <c:v>35754</c:v>
                </c:pt>
                <c:pt idx="4667">
                  <c:v>35755</c:v>
                </c:pt>
                <c:pt idx="4668">
                  <c:v>35758</c:v>
                </c:pt>
                <c:pt idx="4669">
                  <c:v>35759</c:v>
                </c:pt>
                <c:pt idx="4670">
                  <c:v>35760</c:v>
                </c:pt>
                <c:pt idx="4671">
                  <c:v>35761</c:v>
                </c:pt>
                <c:pt idx="4672">
                  <c:v>35762</c:v>
                </c:pt>
                <c:pt idx="4673">
                  <c:v>35765</c:v>
                </c:pt>
                <c:pt idx="4674">
                  <c:v>35766</c:v>
                </c:pt>
                <c:pt idx="4675">
                  <c:v>35767</c:v>
                </c:pt>
                <c:pt idx="4676">
                  <c:v>35768</c:v>
                </c:pt>
                <c:pt idx="4677">
                  <c:v>35769</c:v>
                </c:pt>
                <c:pt idx="4678">
                  <c:v>35772</c:v>
                </c:pt>
                <c:pt idx="4679">
                  <c:v>35773</c:v>
                </c:pt>
                <c:pt idx="4680">
                  <c:v>35774</c:v>
                </c:pt>
                <c:pt idx="4681">
                  <c:v>35775</c:v>
                </c:pt>
                <c:pt idx="4682">
                  <c:v>35776</c:v>
                </c:pt>
                <c:pt idx="4683">
                  <c:v>35779</c:v>
                </c:pt>
                <c:pt idx="4684">
                  <c:v>35780</c:v>
                </c:pt>
                <c:pt idx="4685">
                  <c:v>35781</c:v>
                </c:pt>
                <c:pt idx="4686">
                  <c:v>35782</c:v>
                </c:pt>
                <c:pt idx="4687">
                  <c:v>35783</c:v>
                </c:pt>
                <c:pt idx="4688">
                  <c:v>35786</c:v>
                </c:pt>
                <c:pt idx="4689">
                  <c:v>35787</c:v>
                </c:pt>
                <c:pt idx="4690">
                  <c:v>35788</c:v>
                </c:pt>
                <c:pt idx="4691">
                  <c:v>35789</c:v>
                </c:pt>
                <c:pt idx="4692">
                  <c:v>35790</c:v>
                </c:pt>
                <c:pt idx="4693">
                  <c:v>35793</c:v>
                </c:pt>
                <c:pt idx="4694">
                  <c:v>35794</c:v>
                </c:pt>
                <c:pt idx="4695">
                  <c:v>35795</c:v>
                </c:pt>
                <c:pt idx="4696">
                  <c:v>35796</c:v>
                </c:pt>
                <c:pt idx="4697">
                  <c:v>35797</c:v>
                </c:pt>
                <c:pt idx="4698">
                  <c:v>35800</c:v>
                </c:pt>
                <c:pt idx="4699">
                  <c:v>35801</c:v>
                </c:pt>
                <c:pt idx="4700">
                  <c:v>35802</c:v>
                </c:pt>
                <c:pt idx="4701">
                  <c:v>35803</c:v>
                </c:pt>
                <c:pt idx="4702">
                  <c:v>35804</c:v>
                </c:pt>
                <c:pt idx="4703">
                  <c:v>35807</c:v>
                </c:pt>
                <c:pt idx="4704">
                  <c:v>35808</c:v>
                </c:pt>
                <c:pt idx="4705">
                  <c:v>35809</c:v>
                </c:pt>
                <c:pt idx="4706">
                  <c:v>35810</c:v>
                </c:pt>
                <c:pt idx="4707">
                  <c:v>35811</c:v>
                </c:pt>
                <c:pt idx="4708">
                  <c:v>35814</c:v>
                </c:pt>
                <c:pt idx="4709">
                  <c:v>35815</c:v>
                </c:pt>
                <c:pt idx="4710">
                  <c:v>35816</c:v>
                </c:pt>
                <c:pt idx="4711">
                  <c:v>35817</c:v>
                </c:pt>
                <c:pt idx="4712">
                  <c:v>35818</c:v>
                </c:pt>
                <c:pt idx="4713">
                  <c:v>35821</c:v>
                </c:pt>
                <c:pt idx="4714">
                  <c:v>35822</c:v>
                </c:pt>
                <c:pt idx="4715">
                  <c:v>35823</c:v>
                </c:pt>
                <c:pt idx="4716">
                  <c:v>35824</c:v>
                </c:pt>
                <c:pt idx="4717">
                  <c:v>35825</c:v>
                </c:pt>
                <c:pt idx="4718">
                  <c:v>35828</c:v>
                </c:pt>
                <c:pt idx="4719">
                  <c:v>35829</c:v>
                </c:pt>
                <c:pt idx="4720">
                  <c:v>35830</c:v>
                </c:pt>
                <c:pt idx="4721">
                  <c:v>35831</c:v>
                </c:pt>
                <c:pt idx="4722">
                  <c:v>35832</c:v>
                </c:pt>
                <c:pt idx="4723">
                  <c:v>35835</c:v>
                </c:pt>
                <c:pt idx="4724">
                  <c:v>35836</c:v>
                </c:pt>
                <c:pt idx="4725">
                  <c:v>35837</c:v>
                </c:pt>
                <c:pt idx="4726">
                  <c:v>35838</c:v>
                </c:pt>
                <c:pt idx="4727">
                  <c:v>35839</c:v>
                </c:pt>
                <c:pt idx="4728">
                  <c:v>35842</c:v>
                </c:pt>
                <c:pt idx="4729">
                  <c:v>35843</c:v>
                </c:pt>
                <c:pt idx="4730">
                  <c:v>35844</c:v>
                </c:pt>
                <c:pt idx="4731">
                  <c:v>35845</c:v>
                </c:pt>
                <c:pt idx="4732">
                  <c:v>35846</c:v>
                </c:pt>
                <c:pt idx="4733">
                  <c:v>35849</c:v>
                </c:pt>
                <c:pt idx="4734">
                  <c:v>35850</c:v>
                </c:pt>
                <c:pt idx="4735">
                  <c:v>35851</c:v>
                </c:pt>
                <c:pt idx="4736">
                  <c:v>35852</c:v>
                </c:pt>
                <c:pt idx="4737">
                  <c:v>35853</c:v>
                </c:pt>
                <c:pt idx="4738">
                  <c:v>35856</c:v>
                </c:pt>
                <c:pt idx="4739">
                  <c:v>35857</c:v>
                </c:pt>
                <c:pt idx="4740">
                  <c:v>35858</c:v>
                </c:pt>
                <c:pt idx="4741">
                  <c:v>35859</c:v>
                </c:pt>
                <c:pt idx="4742">
                  <c:v>35860</c:v>
                </c:pt>
                <c:pt idx="4743">
                  <c:v>35863</c:v>
                </c:pt>
                <c:pt idx="4744">
                  <c:v>35864</c:v>
                </c:pt>
                <c:pt idx="4745">
                  <c:v>35865</c:v>
                </c:pt>
                <c:pt idx="4746">
                  <c:v>35866</c:v>
                </c:pt>
                <c:pt idx="4747">
                  <c:v>35867</c:v>
                </c:pt>
                <c:pt idx="4748">
                  <c:v>35870</c:v>
                </c:pt>
                <c:pt idx="4749">
                  <c:v>35871</c:v>
                </c:pt>
                <c:pt idx="4750">
                  <c:v>35872</c:v>
                </c:pt>
                <c:pt idx="4751">
                  <c:v>35873</c:v>
                </c:pt>
                <c:pt idx="4752">
                  <c:v>35874</c:v>
                </c:pt>
                <c:pt idx="4753">
                  <c:v>35877</c:v>
                </c:pt>
                <c:pt idx="4754">
                  <c:v>35878</c:v>
                </c:pt>
                <c:pt idx="4755">
                  <c:v>35879</c:v>
                </c:pt>
                <c:pt idx="4756">
                  <c:v>35880</c:v>
                </c:pt>
                <c:pt idx="4757">
                  <c:v>35881</c:v>
                </c:pt>
                <c:pt idx="4758">
                  <c:v>35884</c:v>
                </c:pt>
                <c:pt idx="4759">
                  <c:v>35885</c:v>
                </c:pt>
                <c:pt idx="4760">
                  <c:v>35886</c:v>
                </c:pt>
                <c:pt idx="4761">
                  <c:v>35887</c:v>
                </c:pt>
                <c:pt idx="4762">
                  <c:v>35888</c:v>
                </c:pt>
                <c:pt idx="4763">
                  <c:v>35891</c:v>
                </c:pt>
                <c:pt idx="4764">
                  <c:v>35892</c:v>
                </c:pt>
                <c:pt idx="4765">
                  <c:v>35893</c:v>
                </c:pt>
                <c:pt idx="4766">
                  <c:v>35894</c:v>
                </c:pt>
                <c:pt idx="4767">
                  <c:v>35895</c:v>
                </c:pt>
                <c:pt idx="4768">
                  <c:v>35898</c:v>
                </c:pt>
                <c:pt idx="4769">
                  <c:v>35899</c:v>
                </c:pt>
                <c:pt idx="4770">
                  <c:v>35900</c:v>
                </c:pt>
                <c:pt idx="4771">
                  <c:v>35901</c:v>
                </c:pt>
                <c:pt idx="4772">
                  <c:v>35902</c:v>
                </c:pt>
                <c:pt idx="4773">
                  <c:v>35905</c:v>
                </c:pt>
                <c:pt idx="4774">
                  <c:v>35906</c:v>
                </c:pt>
                <c:pt idx="4775">
                  <c:v>35907</c:v>
                </c:pt>
                <c:pt idx="4776">
                  <c:v>35908</c:v>
                </c:pt>
                <c:pt idx="4777">
                  <c:v>35909</c:v>
                </c:pt>
                <c:pt idx="4778">
                  <c:v>35912</c:v>
                </c:pt>
                <c:pt idx="4779">
                  <c:v>35913</c:v>
                </c:pt>
                <c:pt idx="4780">
                  <c:v>35914</c:v>
                </c:pt>
                <c:pt idx="4781">
                  <c:v>35915</c:v>
                </c:pt>
                <c:pt idx="4782">
                  <c:v>35916</c:v>
                </c:pt>
                <c:pt idx="4783">
                  <c:v>35919</c:v>
                </c:pt>
                <c:pt idx="4784">
                  <c:v>35920</c:v>
                </c:pt>
                <c:pt idx="4785">
                  <c:v>35921</c:v>
                </c:pt>
                <c:pt idx="4786">
                  <c:v>35922</c:v>
                </c:pt>
                <c:pt idx="4787">
                  <c:v>35923</c:v>
                </c:pt>
                <c:pt idx="4788">
                  <c:v>35926</c:v>
                </c:pt>
                <c:pt idx="4789">
                  <c:v>35927</c:v>
                </c:pt>
                <c:pt idx="4790">
                  <c:v>35928</c:v>
                </c:pt>
                <c:pt idx="4791">
                  <c:v>35929</c:v>
                </c:pt>
                <c:pt idx="4792">
                  <c:v>35930</c:v>
                </c:pt>
                <c:pt idx="4793">
                  <c:v>35933</c:v>
                </c:pt>
                <c:pt idx="4794">
                  <c:v>35934</c:v>
                </c:pt>
                <c:pt idx="4795">
                  <c:v>35935</c:v>
                </c:pt>
                <c:pt idx="4796">
                  <c:v>35936</c:v>
                </c:pt>
                <c:pt idx="4797">
                  <c:v>35937</c:v>
                </c:pt>
                <c:pt idx="4798">
                  <c:v>35940</c:v>
                </c:pt>
                <c:pt idx="4799">
                  <c:v>35941</c:v>
                </c:pt>
                <c:pt idx="4800">
                  <c:v>35942</c:v>
                </c:pt>
                <c:pt idx="4801">
                  <c:v>35943</c:v>
                </c:pt>
                <c:pt idx="4802">
                  <c:v>35944</c:v>
                </c:pt>
                <c:pt idx="4803">
                  <c:v>35947</c:v>
                </c:pt>
                <c:pt idx="4804">
                  <c:v>35948</c:v>
                </c:pt>
                <c:pt idx="4805">
                  <c:v>35949</c:v>
                </c:pt>
                <c:pt idx="4806">
                  <c:v>35950</c:v>
                </c:pt>
                <c:pt idx="4807">
                  <c:v>35951</c:v>
                </c:pt>
                <c:pt idx="4808">
                  <c:v>35954</c:v>
                </c:pt>
                <c:pt idx="4809">
                  <c:v>35955</c:v>
                </c:pt>
                <c:pt idx="4810">
                  <c:v>35956</c:v>
                </c:pt>
                <c:pt idx="4811">
                  <c:v>35957</c:v>
                </c:pt>
                <c:pt idx="4812">
                  <c:v>35958</c:v>
                </c:pt>
                <c:pt idx="4813">
                  <c:v>35961</c:v>
                </c:pt>
                <c:pt idx="4814">
                  <c:v>35962</c:v>
                </c:pt>
                <c:pt idx="4815">
                  <c:v>35963</c:v>
                </c:pt>
                <c:pt idx="4816">
                  <c:v>35964</c:v>
                </c:pt>
                <c:pt idx="4817">
                  <c:v>35965</c:v>
                </c:pt>
                <c:pt idx="4818">
                  <c:v>35968</c:v>
                </c:pt>
                <c:pt idx="4819">
                  <c:v>35969</c:v>
                </c:pt>
                <c:pt idx="4820">
                  <c:v>35970</c:v>
                </c:pt>
                <c:pt idx="4821">
                  <c:v>35971</c:v>
                </c:pt>
                <c:pt idx="4822">
                  <c:v>35972</c:v>
                </c:pt>
                <c:pt idx="4823">
                  <c:v>35975</c:v>
                </c:pt>
                <c:pt idx="4824">
                  <c:v>35976</c:v>
                </c:pt>
                <c:pt idx="4825">
                  <c:v>35977</c:v>
                </c:pt>
                <c:pt idx="4826">
                  <c:v>35978</c:v>
                </c:pt>
                <c:pt idx="4827">
                  <c:v>35979</c:v>
                </c:pt>
                <c:pt idx="4828">
                  <c:v>35982</c:v>
                </c:pt>
                <c:pt idx="4829">
                  <c:v>35983</c:v>
                </c:pt>
                <c:pt idx="4830">
                  <c:v>35984</c:v>
                </c:pt>
                <c:pt idx="4831">
                  <c:v>35985</c:v>
                </c:pt>
                <c:pt idx="4832">
                  <c:v>35986</c:v>
                </c:pt>
                <c:pt idx="4833">
                  <c:v>35989</c:v>
                </c:pt>
                <c:pt idx="4834">
                  <c:v>35990</c:v>
                </c:pt>
                <c:pt idx="4835">
                  <c:v>35991</c:v>
                </c:pt>
                <c:pt idx="4836">
                  <c:v>35992</c:v>
                </c:pt>
                <c:pt idx="4837">
                  <c:v>35993</c:v>
                </c:pt>
                <c:pt idx="4838">
                  <c:v>35996</c:v>
                </c:pt>
                <c:pt idx="4839">
                  <c:v>35997</c:v>
                </c:pt>
                <c:pt idx="4840">
                  <c:v>35998</c:v>
                </c:pt>
                <c:pt idx="4841">
                  <c:v>35999</c:v>
                </c:pt>
                <c:pt idx="4842">
                  <c:v>36000</c:v>
                </c:pt>
                <c:pt idx="4843">
                  <c:v>36003</c:v>
                </c:pt>
                <c:pt idx="4844">
                  <c:v>36004</c:v>
                </c:pt>
                <c:pt idx="4845">
                  <c:v>36005</c:v>
                </c:pt>
                <c:pt idx="4846">
                  <c:v>36006</c:v>
                </c:pt>
                <c:pt idx="4847">
                  <c:v>36007</c:v>
                </c:pt>
                <c:pt idx="4848">
                  <c:v>36010</c:v>
                </c:pt>
                <c:pt idx="4849">
                  <c:v>36011</c:v>
                </c:pt>
                <c:pt idx="4850">
                  <c:v>36012</c:v>
                </c:pt>
                <c:pt idx="4851">
                  <c:v>36013</c:v>
                </c:pt>
                <c:pt idx="4852">
                  <c:v>36014</c:v>
                </c:pt>
                <c:pt idx="4853">
                  <c:v>36017</c:v>
                </c:pt>
                <c:pt idx="4854">
                  <c:v>36018</c:v>
                </c:pt>
                <c:pt idx="4855">
                  <c:v>36019</c:v>
                </c:pt>
                <c:pt idx="4856">
                  <c:v>36020</c:v>
                </c:pt>
                <c:pt idx="4857">
                  <c:v>36021</c:v>
                </c:pt>
                <c:pt idx="4858">
                  <c:v>36024</c:v>
                </c:pt>
                <c:pt idx="4859">
                  <c:v>36025</c:v>
                </c:pt>
                <c:pt idx="4860">
                  <c:v>36026</c:v>
                </c:pt>
                <c:pt idx="4861">
                  <c:v>36027</c:v>
                </c:pt>
                <c:pt idx="4862">
                  <c:v>36028</c:v>
                </c:pt>
                <c:pt idx="4863">
                  <c:v>36031</c:v>
                </c:pt>
                <c:pt idx="4864">
                  <c:v>36032</c:v>
                </c:pt>
                <c:pt idx="4865">
                  <c:v>36033</c:v>
                </c:pt>
                <c:pt idx="4866">
                  <c:v>36034</c:v>
                </c:pt>
                <c:pt idx="4867">
                  <c:v>36035</c:v>
                </c:pt>
                <c:pt idx="4868">
                  <c:v>36038</c:v>
                </c:pt>
                <c:pt idx="4869">
                  <c:v>36039</c:v>
                </c:pt>
                <c:pt idx="4870">
                  <c:v>36040</c:v>
                </c:pt>
                <c:pt idx="4871">
                  <c:v>36041</c:v>
                </c:pt>
                <c:pt idx="4872">
                  <c:v>36042</c:v>
                </c:pt>
                <c:pt idx="4873">
                  <c:v>36045</c:v>
                </c:pt>
                <c:pt idx="4874">
                  <c:v>36046</c:v>
                </c:pt>
                <c:pt idx="4875">
                  <c:v>36047</c:v>
                </c:pt>
                <c:pt idx="4876">
                  <c:v>36048</c:v>
                </c:pt>
                <c:pt idx="4877">
                  <c:v>36049</c:v>
                </c:pt>
                <c:pt idx="4878">
                  <c:v>36052</c:v>
                </c:pt>
                <c:pt idx="4879">
                  <c:v>36053</c:v>
                </c:pt>
                <c:pt idx="4880">
                  <c:v>36054</c:v>
                </c:pt>
                <c:pt idx="4881">
                  <c:v>36055</c:v>
                </c:pt>
                <c:pt idx="4882">
                  <c:v>36056</c:v>
                </c:pt>
                <c:pt idx="4883">
                  <c:v>36059</c:v>
                </c:pt>
                <c:pt idx="4884">
                  <c:v>36060</c:v>
                </c:pt>
                <c:pt idx="4885">
                  <c:v>36061</c:v>
                </c:pt>
                <c:pt idx="4886">
                  <c:v>36062</c:v>
                </c:pt>
                <c:pt idx="4887">
                  <c:v>36063</c:v>
                </c:pt>
                <c:pt idx="4888">
                  <c:v>36066</c:v>
                </c:pt>
                <c:pt idx="4889">
                  <c:v>36067</c:v>
                </c:pt>
                <c:pt idx="4890">
                  <c:v>36068</c:v>
                </c:pt>
                <c:pt idx="4891">
                  <c:v>36069</c:v>
                </c:pt>
                <c:pt idx="4892">
                  <c:v>36070</c:v>
                </c:pt>
                <c:pt idx="4893">
                  <c:v>36073</c:v>
                </c:pt>
                <c:pt idx="4894">
                  <c:v>36074</c:v>
                </c:pt>
                <c:pt idx="4895">
                  <c:v>36075</c:v>
                </c:pt>
                <c:pt idx="4896">
                  <c:v>36076</c:v>
                </c:pt>
                <c:pt idx="4897">
                  <c:v>36077</c:v>
                </c:pt>
                <c:pt idx="4898">
                  <c:v>36080</c:v>
                </c:pt>
                <c:pt idx="4899">
                  <c:v>36081</c:v>
                </c:pt>
                <c:pt idx="4900">
                  <c:v>36082</c:v>
                </c:pt>
                <c:pt idx="4901">
                  <c:v>36083</c:v>
                </c:pt>
                <c:pt idx="4902">
                  <c:v>36084</c:v>
                </c:pt>
                <c:pt idx="4903">
                  <c:v>36087</c:v>
                </c:pt>
                <c:pt idx="4904">
                  <c:v>36088</c:v>
                </c:pt>
                <c:pt idx="4905">
                  <c:v>36089</c:v>
                </c:pt>
                <c:pt idx="4906">
                  <c:v>36090</c:v>
                </c:pt>
                <c:pt idx="4907">
                  <c:v>36091</c:v>
                </c:pt>
                <c:pt idx="4908">
                  <c:v>36094</c:v>
                </c:pt>
                <c:pt idx="4909">
                  <c:v>36095</c:v>
                </c:pt>
                <c:pt idx="4910">
                  <c:v>36096</c:v>
                </c:pt>
                <c:pt idx="4911">
                  <c:v>36097</c:v>
                </c:pt>
                <c:pt idx="4912">
                  <c:v>36098</c:v>
                </c:pt>
                <c:pt idx="4913">
                  <c:v>36101</c:v>
                </c:pt>
                <c:pt idx="4914">
                  <c:v>36102</c:v>
                </c:pt>
                <c:pt idx="4915">
                  <c:v>36103</c:v>
                </c:pt>
                <c:pt idx="4916">
                  <c:v>36104</c:v>
                </c:pt>
                <c:pt idx="4917">
                  <c:v>36105</c:v>
                </c:pt>
                <c:pt idx="4918">
                  <c:v>36108</c:v>
                </c:pt>
                <c:pt idx="4919">
                  <c:v>36109</c:v>
                </c:pt>
                <c:pt idx="4920">
                  <c:v>36110</c:v>
                </c:pt>
                <c:pt idx="4921">
                  <c:v>36111</c:v>
                </c:pt>
                <c:pt idx="4922">
                  <c:v>36112</c:v>
                </c:pt>
                <c:pt idx="4923">
                  <c:v>36115</c:v>
                </c:pt>
                <c:pt idx="4924">
                  <c:v>36116</c:v>
                </c:pt>
                <c:pt idx="4925">
                  <c:v>36117</c:v>
                </c:pt>
                <c:pt idx="4926">
                  <c:v>36118</c:v>
                </c:pt>
                <c:pt idx="4927">
                  <c:v>36119</c:v>
                </c:pt>
                <c:pt idx="4928">
                  <c:v>36122</c:v>
                </c:pt>
                <c:pt idx="4929">
                  <c:v>36123</c:v>
                </c:pt>
                <c:pt idx="4930">
                  <c:v>36124</c:v>
                </c:pt>
                <c:pt idx="4931">
                  <c:v>36125</c:v>
                </c:pt>
                <c:pt idx="4932">
                  <c:v>36126</c:v>
                </c:pt>
                <c:pt idx="4933">
                  <c:v>36129</c:v>
                </c:pt>
                <c:pt idx="4934">
                  <c:v>36130</c:v>
                </c:pt>
                <c:pt idx="4935">
                  <c:v>36131</c:v>
                </c:pt>
                <c:pt idx="4936">
                  <c:v>36132</c:v>
                </c:pt>
                <c:pt idx="4937">
                  <c:v>36133</c:v>
                </c:pt>
                <c:pt idx="4938">
                  <c:v>36136</c:v>
                </c:pt>
                <c:pt idx="4939">
                  <c:v>36137</c:v>
                </c:pt>
                <c:pt idx="4940">
                  <c:v>36138</c:v>
                </c:pt>
                <c:pt idx="4941">
                  <c:v>36139</c:v>
                </c:pt>
                <c:pt idx="4942">
                  <c:v>36140</c:v>
                </c:pt>
                <c:pt idx="4943">
                  <c:v>36143</c:v>
                </c:pt>
                <c:pt idx="4944">
                  <c:v>36144</c:v>
                </c:pt>
                <c:pt idx="4945">
                  <c:v>36145</c:v>
                </c:pt>
                <c:pt idx="4946">
                  <c:v>36146</c:v>
                </c:pt>
                <c:pt idx="4947">
                  <c:v>36147</c:v>
                </c:pt>
                <c:pt idx="4948">
                  <c:v>36150</c:v>
                </c:pt>
                <c:pt idx="4949">
                  <c:v>36151</c:v>
                </c:pt>
                <c:pt idx="4950">
                  <c:v>36152</c:v>
                </c:pt>
                <c:pt idx="4951">
                  <c:v>36153</c:v>
                </c:pt>
                <c:pt idx="4952">
                  <c:v>36154</c:v>
                </c:pt>
                <c:pt idx="4953">
                  <c:v>36157</c:v>
                </c:pt>
                <c:pt idx="4954">
                  <c:v>36158</c:v>
                </c:pt>
                <c:pt idx="4955">
                  <c:v>36159</c:v>
                </c:pt>
                <c:pt idx="4956">
                  <c:v>36160</c:v>
                </c:pt>
                <c:pt idx="4957">
                  <c:v>36161</c:v>
                </c:pt>
                <c:pt idx="4958">
                  <c:v>36164</c:v>
                </c:pt>
                <c:pt idx="4959">
                  <c:v>36165</c:v>
                </c:pt>
                <c:pt idx="4960">
                  <c:v>36166</c:v>
                </c:pt>
                <c:pt idx="4961">
                  <c:v>36167</c:v>
                </c:pt>
                <c:pt idx="4962">
                  <c:v>36168</c:v>
                </c:pt>
                <c:pt idx="4963">
                  <c:v>36171</c:v>
                </c:pt>
                <c:pt idx="4964">
                  <c:v>36172</c:v>
                </c:pt>
                <c:pt idx="4965">
                  <c:v>36173</c:v>
                </c:pt>
                <c:pt idx="4966">
                  <c:v>36174</c:v>
                </c:pt>
                <c:pt idx="4967">
                  <c:v>36175</c:v>
                </c:pt>
                <c:pt idx="4968">
                  <c:v>36178</c:v>
                </c:pt>
                <c:pt idx="4969">
                  <c:v>36179</c:v>
                </c:pt>
                <c:pt idx="4970">
                  <c:v>36180</c:v>
                </c:pt>
                <c:pt idx="4971">
                  <c:v>36181</c:v>
                </c:pt>
                <c:pt idx="4972">
                  <c:v>36182</c:v>
                </c:pt>
                <c:pt idx="4973">
                  <c:v>36185</c:v>
                </c:pt>
                <c:pt idx="4974">
                  <c:v>36186</c:v>
                </c:pt>
                <c:pt idx="4975">
                  <c:v>36187</c:v>
                </c:pt>
                <c:pt idx="4976">
                  <c:v>36188</c:v>
                </c:pt>
                <c:pt idx="4977">
                  <c:v>36189</c:v>
                </c:pt>
                <c:pt idx="4978">
                  <c:v>36192</c:v>
                </c:pt>
                <c:pt idx="4979">
                  <c:v>36193</c:v>
                </c:pt>
                <c:pt idx="4980">
                  <c:v>36194</c:v>
                </c:pt>
                <c:pt idx="4981">
                  <c:v>36195</c:v>
                </c:pt>
                <c:pt idx="4982">
                  <c:v>36196</c:v>
                </c:pt>
                <c:pt idx="4983">
                  <c:v>36199</c:v>
                </c:pt>
                <c:pt idx="4984">
                  <c:v>36200</c:v>
                </c:pt>
                <c:pt idx="4985">
                  <c:v>36201</c:v>
                </c:pt>
                <c:pt idx="4986">
                  <c:v>36202</c:v>
                </c:pt>
                <c:pt idx="4987">
                  <c:v>36203</c:v>
                </c:pt>
                <c:pt idx="4988">
                  <c:v>36206</c:v>
                </c:pt>
                <c:pt idx="4989">
                  <c:v>36207</c:v>
                </c:pt>
                <c:pt idx="4990">
                  <c:v>36208</c:v>
                </c:pt>
                <c:pt idx="4991">
                  <c:v>36209</c:v>
                </c:pt>
                <c:pt idx="4992">
                  <c:v>36210</c:v>
                </c:pt>
                <c:pt idx="4993">
                  <c:v>36213</c:v>
                </c:pt>
                <c:pt idx="4994">
                  <c:v>36214</c:v>
                </c:pt>
                <c:pt idx="4995">
                  <c:v>36215</c:v>
                </c:pt>
                <c:pt idx="4996">
                  <c:v>36216</c:v>
                </c:pt>
                <c:pt idx="4997">
                  <c:v>36217</c:v>
                </c:pt>
                <c:pt idx="4998">
                  <c:v>36220</c:v>
                </c:pt>
                <c:pt idx="4999">
                  <c:v>36221</c:v>
                </c:pt>
                <c:pt idx="5000">
                  <c:v>36222</c:v>
                </c:pt>
                <c:pt idx="5001">
                  <c:v>36223</c:v>
                </c:pt>
                <c:pt idx="5002">
                  <c:v>36224</c:v>
                </c:pt>
                <c:pt idx="5003">
                  <c:v>36227</c:v>
                </c:pt>
                <c:pt idx="5004">
                  <c:v>36228</c:v>
                </c:pt>
                <c:pt idx="5005">
                  <c:v>36229</c:v>
                </c:pt>
                <c:pt idx="5006">
                  <c:v>36230</c:v>
                </c:pt>
                <c:pt idx="5007">
                  <c:v>36231</c:v>
                </c:pt>
                <c:pt idx="5008">
                  <c:v>36234</c:v>
                </c:pt>
                <c:pt idx="5009">
                  <c:v>36235</c:v>
                </c:pt>
                <c:pt idx="5010">
                  <c:v>36236</c:v>
                </c:pt>
                <c:pt idx="5011">
                  <c:v>36237</c:v>
                </c:pt>
                <c:pt idx="5012">
                  <c:v>36238</c:v>
                </c:pt>
                <c:pt idx="5013">
                  <c:v>36241</c:v>
                </c:pt>
                <c:pt idx="5014">
                  <c:v>36242</c:v>
                </c:pt>
                <c:pt idx="5015">
                  <c:v>36243</c:v>
                </c:pt>
                <c:pt idx="5016">
                  <c:v>36244</c:v>
                </c:pt>
                <c:pt idx="5017">
                  <c:v>36245</c:v>
                </c:pt>
                <c:pt idx="5018">
                  <c:v>36248</c:v>
                </c:pt>
                <c:pt idx="5019">
                  <c:v>36249</c:v>
                </c:pt>
                <c:pt idx="5020">
                  <c:v>36250</c:v>
                </c:pt>
                <c:pt idx="5021">
                  <c:v>36251</c:v>
                </c:pt>
                <c:pt idx="5022">
                  <c:v>36252</c:v>
                </c:pt>
                <c:pt idx="5023">
                  <c:v>36255</c:v>
                </c:pt>
                <c:pt idx="5024">
                  <c:v>36256</c:v>
                </c:pt>
                <c:pt idx="5025">
                  <c:v>36257</c:v>
                </c:pt>
                <c:pt idx="5026">
                  <c:v>36258</c:v>
                </c:pt>
                <c:pt idx="5027">
                  <c:v>36259</c:v>
                </c:pt>
                <c:pt idx="5028">
                  <c:v>36262</c:v>
                </c:pt>
                <c:pt idx="5029">
                  <c:v>36263</c:v>
                </c:pt>
                <c:pt idx="5030">
                  <c:v>36264</c:v>
                </c:pt>
                <c:pt idx="5031">
                  <c:v>36265</c:v>
                </c:pt>
                <c:pt idx="5032">
                  <c:v>36266</c:v>
                </c:pt>
                <c:pt idx="5033">
                  <c:v>36269</c:v>
                </c:pt>
                <c:pt idx="5034">
                  <c:v>36270</c:v>
                </c:pt>
                <c:pt idx="5035">
                  <c:v>36271</c:v>
                </c:pt>
                <c:pt idx="5036">
                  <c:v>36272</c:v>
                </c:pt>
                <c:pt idx="5037">
                  <c:v>36273</c:v>
                </c:pt>
                <c:pt idx="5038">
                  <c:v>36276</c:v>
                </c:pt>
                <c:pt idx="5039">
                  <c:v>36277</c:v>
                </c:pt>
                <c:pt idx="5040">
                  <c:v>36278</c:v>
                </c:pt>
                <c:pt idx="5041">
                  <c:v>36279</c:v>
                </c:pt>
                <c:pt idx="5042">
                  <c:v>36280</c:v>
                </c:pt>
                <c:pt idx="5043">
                  <c:v>36283</c:v>
                </c:pt>
                <c:pt idx="5044">
                  <c:v>36284</c:v>
                </c:pt>
                <c:pt idx="5045">
                  <c:v>36285</c:v>
                </c:pt>
                <c:pt idx="5046">
                  <c:v>36286</c:v>
                </c:pt>
                <c:pt idx="5047">
                  <c:v>36287</c:v>
                </c:pt>
                <c:pt idx="5048">
                  <c:v>36290</c:v>
                </c:pt>
                <c:pt idx="5049">
                  <c:v>36291</c:v>
                </c:pt>
                <c:pt idx="5050">
                  <c:v>36292</c:v>
                </c:pt>
                <c:pt idx="5051">
                  <c:v>36293</c:v>
                </c:pt>
                <c:pt idx="5052">
                  <c:v>36294</c:v>
                </c:pt>
                <c:pt idx="5053">
                  <c:v>36297</c:v>
                </c:pt>
                <c:pt idx="5054">
                  <c:v>36298</c:v>
                </c:pt>
                <c:pt idx="5055">
                  <c:v>36299</c:v>
                </c:pt>
                <c:pt idx="5056">
                  <c:v>36300</c:v>
                </c:pt>
                <c:pt idx="5057">
                  <c:v>36301</c:v>
                </c:pt>
                <c:pt idx="5058">
                  <c:v>36304</c:v>
                </c:pt>
                <c:pt idx="5059">
                  <c:v>36305</c:v>
                </c:pt>
                <c:pt idx="5060">
                  <c:v>36306</c:v>
                </c:pt>
                <c:pt idx="5061">
                  <c:v>36307</c:v>
                </c:pt>
                <c:pt idx="5062">
                  <c:v>36308</c:v>
                </c:pt>
                <c:pt idx="5063">
                  <c:v>36311</c:v>
                </c:pt>
                <c:pt idx="5064">
                  <c:v>36312</c:v>
                </c:pt>
                <c:pt idx="5065">
                  <c:v>36313</c:v>
                </c:pt>
                <c:pt idx="5066">
                  <c:v>36314</c:v>
                </c:pt>
                <c:pt idx="5067">
                  <c:v>36315</c:v>
                </c:pt>
                <c:pt idx="5068">
                  <c:v>36318</c:v>
                </c:pt>
                <c:pt idx="5069">
                  <c:v>36319</c:v>
                </c:pt>
                <c:pt idx="5070">
                  <c:v>36320</c:v>
                </c:pt>
                <c:pt idx="5071">
                  <c:v>36321</c:v>
                </c:pt>
                <c:pt idx="5072">
                  <c:v>36322</c:v>
                </c:pt>
                <c:pt idx="5073">
                  <c:v>36325</c:v>
                </c:pt>
                <c:pt idx="5074">
                  <c:v>36326</c:v>
                </c:pt>
                <c:pt idx="5075">
                  <c:v>36327</c:v>
                </c:pt>
                <c:pt idx="5076">
                  <c:v>36328</c:v>
                </c:pt>
                <c:pt idx="5077">
                  <c:v>36329</c:v>
                </c:pt>
                <c:pt idx="5078">
                  <c:v>36332</c:v>
                </c:pt>
                <c:pt idx="5079">
                  <c:v>36333</c:v>
                </c:pt>
                <c:pt idx="5080">
                  <c:v>36334</c:v>
                </c:pt>
                <c:pt idx="5081">
                  <c:v>36335</c:v>
                </c:pt>
                <c:pt idx="5082">
                  <c:v>36336</c:v>
                </c:pt>
                <c:pt idx="5083">
                  <c:v>36339</c:v>
                </c:pt>
                <c:pt idx="5084">
                  <c:v>36340</c:v>
                </c:pt>
                <c:pt idx="5085">
                  <c:v>36341</c:v>
                </c:pt>
                <c:pt idx="5086">
                  <c:v>36342</c:v>
                </c:pt>
                <c:pt idx="5087">
                  <c:v>36343</c:v>
                </c:pt>
                <c:pt idx="5088">
                  <c:v>36346</c:v>
                </c:pt>
                <c:pt idx="5089">
                  <c:v>36347</c:v>
                </c:pt>
                <c:pt idx="5090">
                  <c:v>36348</c:v>
                </c:pt>
                <c:pt idx="5091">
                  <c:v>36349</c:v>
                </c:pt>
                <c:pt idx="5092">
                  <c:v>36350</c:v>
                </c:pt>
                <c:pt idx="5093">
                  <c:v>36353</c:v>
                </c:pt>
                <c:pt idx="5094">
                  <c:v>36354</c:v>
                </c:pt>
                <c:pt idx="5095">
                  <c:v>36355</c:v>
                </c:pt>
                <c:pt idx="5096">
                  <c:v>36356</c:v>
                </c:pt>
                <c:pt idx="5097">
                  <c:v>36357</c:v>
                </c:pt>
                <c:pt idx="5098">
                  <c:v>36360</c:v>
                </c:pt>
                <c:pt idx="5099">
                  <c:v>36361</c:v>
                </c:pt>
                <c:pt idx="5100">
                  <c:v>36362</c:v>
                </c:pt>
                <c:pt idx="5101">
                  <c:v>36363</c:v>
                </c:pt>
                <c:pt idx="5102">
                  <c:v>36364</c:v>
                </c:pt>
                <c:pt idx="5103">
                  <c:v>36367</c:v>
                </c:pt>
                <c:pt idx="5104">
                  <c:v>36368</c:v>
                </c:pt>
                <c:pt idx="5105">
                  <c:v>36369</c:v>
                </c:pt>
                <c:pt idx="5106">
                  <c:v>36370</c:v>
                </c:pt>
                <c:pt idx="5107">
                  <c:v>36371</c:v>
                </c:pt>
                <c:pt idx="5108">
                  <c:v>36374</c:v>
                </c:pt>
                <c:pt idx="5109">
                  <c:v>36375</c:v>
                </c:pt>
                <c:pt idx="5110">
                  <c:v>36376</c:v>
                </c:pt>
                <c:pt idx="5111">
                  <c:v>36377</c:v>
                </c:pt>
                <c:pt idx="5112">
                  <c:v>36378</c:v>
                </c:pt>
                <c:pt idx="5113">
                  <c:v>36381</c:v>
                </c:pt>
                <c:pt idx="5114">
                  <c:v>36382</c:v>
                </c:pt>
                <c:pt idx="5115">
                  <c:v>36383</c:v>
                </c:pt>
                <c:pt idx="5116">
                  <c:v>36384</c:v>
                </c:pt>
                <c:pt idx="5117">
                  <c:v>36385</c:v>
                </c:pt>
                <c:pt idx="5118">
                  <c:v>36388</c:v>
                </c:pt>
                <c:pt idx="5119">
                  <c:v>36389</c:v>
                </c:pt>
                <c:pt idx="5120">
                  <c:v>36390</c:v>
                </c:pt>
                <c:pt idx="5121">
                  <c:v>36391</c:v>
                </c:pt>
                <c:pt idx="5122">
                  <c:v>36392</c:v>
                </c:pt>
                <c:pt idx="5123">
                  <c:v>36395</c:v>
                </c:pt>
                <c:pt idx="5124">
                  <c:v>36396</c:v>
                </c:pt>
                <c:pt idx="5125">
                  <c:v>36397</c:v>
                </c:pt>
                <c:pt idx="5126">
                  <c:v>36398</c:v>
                </c:pt>
                <c:pt idx="5127">
                  <c:v>36399</c:v>
                </c:pt>
                <c:pt idx="5128">
                  <c:v>36402</c:v>
                </c:pt>
                <c:pt idx="5129">
                  <c:v>36403</c:v>
                </c:pt>
                <c:pt idx="5130">
                  <c:v>36404</c:v>
                </c:pt>
                <c:pt idx="5131">
                  <c:v>36405</c:v>
                </c:pt>
                <c:pt idx="5132">
                  <c:v>36406</c:v>
                </c:pt>
                <c:pt idx="5133">
                  <c:v>36409</c:v>
                </c:pt>
                <c:pt idx="5134">
                  <c:v>36410</c:v>
                </c:pt>
                <c:pt idx="5135">
                  <c:v>36411</c:v>
                </c:pt>
                <c:pt idx="5136">
                  <c:v>36412</c:v>
                </c:pt>
                <c:pt idx="5137">
                  <c:v>36413</c:v>
                </c:pt>
                <c:pt idx="5138">
                  <c:v>36416</c:v>
                </c:pt>
                <c:pt idx="5139">
                  <c:v>36417</c:v>
                </c:pt>
                <c:pt idx="5140">
                  <c:v>36418</c:v>
                </c:pt>
                <c:pt idx="5141">
                  <c:v>36419</c:v>
                </c:pt>
                <c:pt idx="5142">
                  <c:v>36420</c:v>
                </c:pt>
                <c:pt idx="5143">
                  <c:v>36423</c:v>
                </c:pt>
                <c:pt idx="5144">
                  <c:v>36424</c:v>
                </c:pt>
                <c:pt idx="5145">
                  <c:v>36425</c:v>
                </c:pt>
                <c:pt idx="5146">
                  <c:v>36426</c:v>
                </c:pt>
                <c:pt idx="5147">
                  <c:v>36427</c:v>
                </c:pt>
                <c:pt idx="5148">
                  <c:v>36430</c:v>
                </c:pt>
                <c:pt idx="5149">
                  <c:v>36431</c:v>
                </c:pt>
                <c:pt idx="5150">
                  <c:v>36432</c:v>
                </c:pt>
                <c:pt idx="5151">
                  <c:v>36433</c:v>
                </c:pt>
                <c:pt idx="5152">
                  <c:v>36434</c:v>
                </c:pt>
                <c:pt idx="5153">
                  <c:v>36437</c:v>
                </c:pt>
                <c:pt idx="5154">
                  <c:v>36438</c:v>
                </c:pt>
                <c:pt idx="5155">
                  <c:v>36439</c:v>
                </c:pt>
                <c:pt idx="5156">
                  <c:v>36440</c:v>
                </c:pt>
                <c:pt idx="5157">
                  <c:v>36441</c:v>
                </c:pt>
                <c:pt idx="5158">
                  <c:v>36444</c:v>
                </c:pt>
                <c:pt idx="5159">
                  <c:v>36445</c:v>
                </c:pt>
                <c:pt idx="5160">
                  <c:v>36446</c:v>
                </c:pt>
                <c:pt idx="5161">
                  <c:v>36447</c:v>
                </c:pt>
                <c:pt idx="5162">
                  <c:v>36448</c:v>
                </c:pt>
                <c:pt idx="5163">
                  <c:v>36451</c:v>
                </c:pt>
                <c:pt idx="5164">
                  <c:v>36452</c:v>
                </c:pt>
                <c:pt idx="5165">
                  <c:v>36453</c:v>
                </c:pt>
                <c:pt idx="5166">
                  <c:v>36454</c:v>
                </c:pt>
                <c:pt idx="5167">
                  <c:v>36455</c:v>
                </c:pt>
                <c:pt idx="5168">
                  <c:v>36458</c:v>
                </c:pt>
                <c:pt idx="5169">
                  <c:v>36459</c:v>
                </c:pt>
                <c:pt idx="5170">
                  <c:v>36460</c:v>
                </c:pt>
                <c:pt idx="5171">
                  <c:v>36461</c:v>
                </c:pt>
                <c:pt idx="5172">
                  <c:v>36462</c:v>
                </c:pt>
                <c:pt idx="5173">
                  <c:v>36465</c:v>
                </c:pt>
                <c:pt idx="5174">
                  <c:v>36466</c:v>
                </c:pt>
                <c:pt idx="5175">
                  <c:v>36467</c:v>
                </c:pt>
                <c:pt idx="5176">
                  <c:v>36468</c:v>
                </c:pt>
                <c:pt idx="5177">
                  <c:v>36469</c:v>
                </c:pt>
                <c:pt idx="5178">
                  <c:v>36472</c:v>
                </c:pt>
                <c:pt idx="5179">
                  <c:v>36473</c:v>
                </c:pt>
                <c:pt idx="5180">
                  <c:v>36474</c:v>
                </c:pt>
                <c:pt idx="5181">
                  <c:v>36475</c:v>
                </c:pt>
                <c:pt idx="5182">
                  <c:v>36476</c:v>
                </c:pt>
                <c:pt idx="5183">
                  <c:v>36479</c:v>
                </c:pt>
                <c:pt idx="5184">
                  <c:v>36480</c:v>
                </c:pt>
                <c:pt idx="5185">
                  <c:v>36481</c:v>
                </c:pt>
                <c:pt idx="5186">
                  <c:v>36482</c:v>
                </c:pt>
                <c:pt idx="5187">
                  <c:v>36483</c:v>
                </c:pt>
                <c:pt idx="5188">
                  <c:v>36486</c:v>
                </c:pt>
                <c:pt idx="5189">
                  <c:v>36487</c:v>
                </c:pt>
                <c:pt idx="5190">
                  <c:v>36488</c:v>
                </c:pt>
                <c:pt idx="5191">
                  <c:v>36489</c:v>
                </c:pt>
                <c:pt idx="5192">
                  <c:v>36490</c:v>
                </c:pt>
                <c:pt idx="5193">
                  <c:v>36493</c:v>
                </c:pt>
                <c:pt idx="5194">
                  <c:v>36494</c:v>
                </c:pt>
                <c:pt idx="5195">
                  <c:v>36495</c:v>
                </c:pt>
                <c:pt idx="5196">
                  <c:v>36496</c:v>
                </c:pt>
                <c:pt idx="5197">
                  <c:v>36497</c:v>
                </c:pt>
                <c:pt idx="5198">
                  <c:v>36500</c:v>
                </c:pt>
                <c:pt idx="5199">
                  <c:v>36501</c:v>
                </c:pt>
                <c:pt idx="5200">
                  <c:v>36502</c:v>
                </c:pt>
                <c:pt idx="5201">
                  <c:v>36503</c:v>
                </c:pt>
                <c:pt idx="5202">
                  <c:v>36504</c:v>
                </c:pt>
                <c:pt idx="5203">
                  <c:v>36507</c:v>
                </c:pt>
                <c:pt idx="5204">
                  <c:v>36508</c:v>
                </c:pt>
                <c:pt idx="5205">
                  <c:v>36509</c:v>
                </c:pt>
                <c:pt idx="5206">
                  <c:v>36510</c:v>
                </c:pt>
                <c:pt idx="5207">
                  <c:v>36511</c:v>
                </c:pt>
                <c:pt idx="5208">
                  <c:v>36514</c:v>
                </c:pt>
                <c:pt idx="5209">
                  <c:v>36515</c:v>
                </c:pt>
                <c:pt idx="5210">
                  <c:v>36516</c:v>
                </c:pt>
                <c:pt idx="5211">
                  <c:v>36517</c:v>
                </c:pt>
                <c:pt idx="5212">
                  <c:v>36518</c:v>
                </c:pt>
                <c:pt idx="5213">
                  <c:v>36521</c:v>
                </c:pt>
                <c:pt idx="5214">
                  <c:v>36522</c:v>
                </c:pt>
                <c:pt idx="5215">
                  <c:v>36523</c:v>
                </c:pt>
                <c:pt idx="5216">
                  <c:v>36524</c:v>
                </c:pt>
                <c:pt idx="5217">
                  <c:v>36525</c:v>
                </c:pt>
                <c:pt idx="5218">
                  <c:v>36528</c:v>
                </c:pt>
                <c:pt idx="5219">
                  <c:v>36529</c:v>
                </c:pt>
                <c:pt idx="5220">
                  <c:v>36530</c:v>
                </c:pt>
                <c:pt idx="5221">
                  <c:v>36531</c:v>
                </c:pt>
                <c:pt idx="5222">
                  <c:v>36532</c:v>
                </c:pt>
                <c:pt idx="5223">
                  <c:v>36535</c:v>
                </c:pt>
                <c:pt idx="5224">
                  <c:v>36536</c:v>
                </c:pt>
                <c:pt idx="5225">
                  <c:v>36537</c:v>
                </c:pt>
                <c:pt idx="5226">
                  <c:v>36538</c:v>
                </c:pt>
                <c:pt idx="5227">
                  <c:v>36539</c:v>
                </c:pt>
                <c:pt idx="5228">
                  <c:v>36542</c:v>
                </c:pt>
                <c:pt idx="5229">
                  <c:v>36543</c:v>
                </c:pt>
                <c:pt idx="5230">
                  <c:v>36544</c:v>
                </c:pt>
                <c:pt idx="5231">
                  <c:v>36545</c:v>
                </c:pt>
                <c:pt idx="5232">
                  <c:v>36546</c:v>
                </c:pt>
                <c:pt idx="5233">
                  <c:v>36549</c:v>
                </c:pt>
                <c:pt idx="5234">
                  <c:v>36550</c:v>
                </c:pt>
                <c:pt idx="5235">
                  <c:v>36551</c:v>
                </c:pt>
                <c:pt idx="5236">
                  <c:v>36552</c:v>
                </c:pt>
                <c:pt idx="5237">
                  <c:v>36553</c:v>
                </c:pt>
                <c:pt idx="5238">
                  <c:v>36556</c:v>
                </c:pt>
                <c:pt idx="5239">
                  <c:v>36557</c:v>
                </c:pt>
                <c:pt idx="5240">
                  <c:v>36558</c:v>
                </c:pt>
                <c:pt idx="5241">
                  <c:v>36559</c:v>
                </c:pt>
                <c:pt idx="5242">
                  <c:v>36560</c:v>
                </c:pt>
                <c:pt idx="5243">
                  <c:v>36563</c:v>
                </c:pt>
                <c:pt idx="5244">
                  <c:v>36564</c:v>
                </c:pt>
                <c:pt idx="5245">
                  <c:v>36565</c:v>
                </c:pt>
                <c:pt idx="5246">
                  <c:v>36566</c:v>
                </c:pt>
                <c:pt idx="5247">
                  <c:v>36567</c:v>
                </c:pt>
                <c:pt idx="5248">
                  <c:v>36570</c:v>
                </c:pt>
                <c:pt idx="5249">
                  <c:v>36571</c:v>
                </c:pt>
                <c:pt idx="5250">
                  <c:v>36572</c:v>
                </c:pt>
                <c:pt idx="5251">
                  <c:v>36573</c:v>
                </c:pt>
                <c:pt idx="5252">
                  <c:v>36574</c:v>
                </c:pt>
                <c:pt idx="5253">
                  <c:v>36577</c:v>
                </c:pt>
                <c:pt idx="5254">
                  <c:v>36578</c:v>
                </c:pt>
                <c:pt idx="5255">
                  <c:v>36579</c:v>
                </c:pt>
                <c:pt idx="5256">
                  <c:v>36580</c:v>
                </c:pt>
                <c:pt idx="5257">
                  <c:v>36581</c:v>
                </c:pt>
                <c:pt idx="5258">
                  <c:v>36584</c:v>
                </c:pt>
                <c:pt idx="5259">
                  <c:v>36585</c:v>
                </c:pt>
                <c:pt idx="5260">
                  <c:v>36586</c:v>
                </c:pt>
                <c:pt idx="5261">
                  <c:v>36587</c:v>
                </c:pt>
                <c:pt idx="5262">
                  <c:v>36588</c:v>
                </c:pt>
                <c:pt idx="5263">
                  <c:v>36591</c:v>
                </c:pt>
                <c:pt idx="5264">
                  <c:v>36592</c:v>
                </c:pt>
                <c:pt idx="5265">
                  <c:v>36593</c:v>
                </c:pt>
                <c:pt idx="5266">
                  <c:v>36594</c:v>
                </c:pt>
                <c:pt idx="5267">
                  <c:v>36595</c:v>
                </c:pt>
                <c:pt idx="5268">
                  <c:v>36598</c:v>
                </c:pt>
                <c:pt idx="5269">
                  <c:v>36599</c:v>
                </c:pt>
                <c:pt idx="5270">
                  <c:v>36600</c:v>
                </c:pt>
                <c:pt idx="5271">
                  <c:v>36601</c:v>
                </c:pt>
                <c:pt idx="5272">
                  <c:v>36602</c:v>
                </c:pt>
                <c:pt idx="5273">
                  <c:v>36605</c:v>
                </c:pt>
                <c:pt idx="5274">
                  <c:v>36606</c:v>
                </c:pt>
                <c:pt idx="5275">
                  <c:v>36607</c:v>
                </c:pt>
                <c:pt idx="5276">
                  <c:v>36608</c:v>
                </c:pt>
                <c:pt idx="5277">
                  <c:v>36609</c:v>
                </c:pt>
                <c:pt idx="5278">
                  <c:v>36612</c:v>
                </c:pt>
                <c:pt idx="5279">
                  <c:v>36613</c:v>
                </c:pt>
                <c:pt idx="5280">
                  <c:v>36614</c:v>
                </c:pt>
                <c:pt idx="5281">
                  <c:v>36615</c:v>
                </c:pt>
                <c:pt idx="5282">
                  <c:v>36616</c:v>
                </c:pt>
                <c:pt idx="5283">
                  <c:v>36619</c:v>
                </c:pt>
                <c:pt idx="5284">
                  <c:v>36620</c:v>
                </c:pt>
                <c:pt idx="5285">
                  <c:v>36621</c:v>
                </c:pt>
                <c:pt idx="5286">
                  <c:v>36622</c:v>
                </c:pt>
                <c:pt idx="5287">
                  <c:v>36623</c:v>
                </c:pt>
                <c:pt idx="5288">
                  <c:v>36626</c:v>
                </c:pt>
                <c:pt idx="5289">
                  <c:v>36627</c:v>
                </c:pt>
                <c:pt idx="5290">
                  <c:v>36628</c:v>
                </c:pt>
                <c:pt idx="5291">
                  <c:v>36629</c:v>
                </c:pt>
                <c:pt idx="5292">
                  <c:v>36630</c:v>
                </c:pt>
                <c:pt idx="5293">
                  <c:v>36633</c:v>
                </c:pt>
                <c:pt idx="5294">
                  <c:v>36634</c:v>
                </c:pt>
                <c:pt idx="5295">
                  <c:v>36635</c:v>
                </c:pt>
                <c:pt idx="5296">
                  <c:v>36636</c:v>
                </c:pt>
                <c:pt idx="5297">
                  <c:v>36637</c:v>
                </c:pt>
                <c:pt idx="5298">
                  <c:v>36640</c:v>
                </c:pt>
                <c:pt idx="5299">
                  <c:v>36641</c:v>
                </c:pt>
                <c:pt idx="5300">
                  <c:v>36642</c:v>
                </c:pt>
                <c:pt idx="5301">
                  <c:v>36643</c:v>
                </c:pt>
                <c:pt idx="5302">
                  <c:v>36644</c:v>
                </c:pt>
                <c:pt idx="5303">
                  <c:v>36647</c:v>
                </c:pt>
                <c:pt idx="5304">
                  <c:v>36648</c:v>
                </c:pt>
                <c:pt idx="5305">
                  <c:v>36649</c:v>
                </c:pt>
                <c:pt idx="5306">
                  <c:v>36650</c:v>
                </c:pt>
                <c:pt idx="5307">
                  <c:v>36651</c:v>
                </c:pt>
                <c:pt idx="5308">
                  <c:v>36654</c:v>
                </c:pt>
                <c:pt idx="5309">
                  <c:v>36655</c:v>
                </c:pt>
                <c:pt idx="5310">
                  <c:v>36656</c:v>
                </c:pt>
                <c:pt idx="5311">
                  <c:v>36657</c:v>
                </c:pt>
                <c:pt idx="5312">
                  <c:v>36658</c:v>
                </c:pt>
                <c:pt idx="5313">
                  <c:v>36661</c:v>
                </c:pt>
                <c:pt idx="5314">
                  <c:v>36662</c:v>
                </c:pt>
                <c:pt idx="5315">
                  <c:v>36663</c:v>
                </c:pt>
                <c:pt idx="5316">
                  <c:v>36664</c:v>
                </c:pt>
                <c:pt idx="5317">
                  <c:v>36665</c:v>
                </c:pt>
                <c:pt idx="5318">
                  <c:v>36668</c:v>
                </c:pt>
                <c:pt idx="5319">
                  <c:v>36669</c:v>
                </c:pt>
                <c:pt idx="5320">
                  <c:v>36670</c:v>
                </c:pt>
                <c:pt idx="5321">
                  <c:v>36671</c:v>
                </c:pt>
                <c:pt idx="5322">
                  <c:v>36672</c:v>
                </c:pt>
                <c:pt idx="5323">
                  <c:v>36675</c:v>
                </c:pt>
                <c:pt idx="5324">
                  <c:v>36676</c:v>
                </c:pt>
                <c:pt idx="5325">
                  <c:v>36677</c:v>
                </c:pt>
                <c:pt idx="5326">
                  <c:v>36678</c:v>
                </c:pt>
                <c:pt idx="5327">
                  <c:v>36679</c:v>
                </c:pt>
                <c:pt idx="5328">
                  <c:v>36682</c:v>
                </c:pt>
                <c:pt idx="5329">
                  <c:v>36683</c:v>
                </c:pt>
                <c:pt idx="5330">
                  <c:v>36684</c:v>
                </c:pt>
                <c:pt idx="5331">
                  <c:v>36685</c:v>
                </c:pt>
                <c:pt idx="5332">
                  <c:v>36686</c:v>
                </c:pt>
                <c:pt idx="5333">
                  <c:v>36689</c:v>
                </c:pt>
                <c:pt idx="5334">
                  <c:v>36690</c:v>
                </c:pt>
                <c:pt idx="5335">
                  <c:v>36691</c:v>
                </c:pt>
                <c:pt idx="5336">
                  <c:v>36692</c:v>
                </c:pt>
                <c:pt idx="5337">
                  <c:v>36693</c:v>
                </c:pt>
                <c:pt idx="5338">
                  <c:v>36696</c:v>
                </c:pt>
                <c:pt idx="5339">
                  <c:v>36697</c:v>
                </c:pt>
                <c:pt idx="5340">
                  <c:v>36698</c:v>
                </c:pt>
                <c:pt idx="5341">
                  <c:v>36699</c:v>
                </c:pt>
                <c:pt idx="5342">
                  <c:v>36700</c:v>
                </c:pt>
                <c:pt idx="5343">
                  <c:v>36703</c:v>
                </c:pt>
                <c:pt idx="5344">
                  <c:v>36704</c:v>
                </c:pt>
                <c:pt idx="5345">
                  <c:v>36705</c:v>
                </c:pt>
                <c:pt idx="5346">
                  <c:v>36706</c:v>
                </c:pt>
                <c:pt idx="5347">
                  <c:v>36707</c:v>
                </c:pt>
                <c:pt idx="5348">
                  <c:v>36710</c:v>
                </c:pt>
                <c:pt idx="5349">
                  <c:v>36711</c:v>
                </c:pt>
                <c:pt idx="5350">
                  <c:v>36712</c:v>
                </c:pt>
                <c:pt idx="5351">
                  <c:v>36713</c:v>
                </c:pt>
                <c:pt idx="5352">
                  <c:v>36714</c:v>
                </c:pt>
                <c:pt idx="5353">
                  <c:v>36717</c:v>
                </c:pt>
                <c:pt idx="5354">
                  <c:v>36718</c:v>
                </c:pt>
                <c:pt idx="5355">
                  <c:v>36719</c:v>
                </c:pt>
                <c:pt idx="5356">
                  <c:v>36720</c:v>
                </c:pt>
                <c:pt idx="5357">
                  <c:v>36721</c:v>
                </c:pt>
                <c:pt idx="5358">
                  <c:v>36724</c:v>
                </c:pt>
                <c:pt idx="5359">
                  <c:v>36725</c:v>
                </c:pt>
                <c:pt idx="5360">
                  <c:v>36726</c:v>
                </c:pt>
                <c:pt idx="5361">
                  <c:v>36727</c:v>
                </c:pt>
                <c:pt idx="5362">
                  <c:v>36728</c:v>
                </c:pt>
                <c:pt idx="5363">
                  <c:v>36731</c:v>
                </c:pt>
                <c:pt idx="5364">
                  <c:v>36732</c:v>
                </c:pt>
                <c:pt idx="5365">
                  <c:v>36733</c:v>
                </c:pt>
                <c:pt idx="5366">
                  <c:v>36734</c:v>
                </c:pt>
                <c:pt idx="5367">
                  <c:v>36735</c:v>
                </c:pt>
                <c:pt idx="5368">
                  <c:v>36738</c:v>
                </c:pt>
                <c:pt idx="5369">
                  <c:v>36739</c:v>
                </c:pt>
                <c:pt idx="5370">
                  <c:v>36740</c:v>
                </c:pt>
                <c:pt idx="5371">
                  <c:v>36741</c:v>
                </c:pt>
                <c:pt idx="5372">
                  <c:v>36742</c:v>
                </c:pt>
                <c:pt idx="5373">
                  <c:v>36745</c:v>
                </c:pt>
                <c:pt idx="5374">
                  <c:v>36746</c:v>
                </c:pt>
                <c:pt idx="5375">
                  <c:v>36747</c:v>
                </c:pt>
                <c:pt idx="5376">
                  <c:v>36748</c:v>
                </c:pt>
                <c:pt idx="5377">
                  <c:v>36749</c:v>
                </c:pt>
                <c:pt idx="5378">
                  <c:v>36752</c:v>
                </c:pt>
                <c:pt idx="5379">
                  <c:v>36753</c:v>
                </c:pt>
                <c:pt idx="5380">
                  <c:v>36754</c:v>
                </c:pt>
                <c:pt idx="5381">
                  <c:v>36755</c:v>
                </c:pt>
                <c:pt idx="5382">
                  <c:v>36756</c:v>
                </c:pt>
                <c:pt idx="5383">
                  <c:v>36759</c:v>
                </c:pt>
                <c:pt idx="5384">
                  <c:v>36760</c:v>
                </c:pt>
                <c:pt idx="5385">
                  <c:v>36761</c:v>
                </c:pt>
                <c:pt idx="5386">
                  <c:v>36762</c:v>
                </c:pt>
                <c:pt idx="5387">
                  <c:v>36763</c:v>
                </c:pt>
                <c:pt idx="5388">
                  <c:v>36766</c:v>
                </c:pt>
                <c:pt idx="5389">
                  <c:v>36767</c:v>
                </c:pt>
                <c:pt idx="5390">
                  <c:v>36768</c:v>
                </c:pt>
                <c:pt idx="5391">
                  <c:v>36769</c:v>
                </c:pt>
                <c:pt idx="5392">
                  <c:v>36770</c:v>
                </c:pt>
                <c:pt idx="5393">
                  <c:v>36773</c:v>
                </c:pt>
                <c:pt idx="5394">
                  <c:v>36774</c:v>
                </c:pt>
                <c:pt idx="5395">
                  <c:v>36775</c:v>
                </c:pt>
                <c:pt idx="5396">
                  <c:v>36776</c:v>
                </c:pt>
                <c:pt idx="5397">
                  <c:v>36777</c:v>
                </c:pt>
                <c:pt idx="5398">
                  <c:v>36780</c:v>
                </c:pt>
                <c:pt idx="5399">
                  <c:v>36781</c:v>
                </c:pt>
                <c:pt idx="5400">
                  <c:v>36782</c:v>
                </c:pt>
                <c:pt idx="5401">
                  <c:v>36783</c:v>
                </c:pt>
                <c:pt idx="5402">
                  <c:v>36784</c:v>
                </c:pt>
                <c:pt idx="5403">
                  <c:v>36787</c:v>
                </c:pt>
                <c:pt idx="5404">
                  <c:v>36788</c:v>
                </c:pt>
                <c:pt idx="5405">
                  <c:v>36789</c:v>
                </c:pt>
                <c:pt idx="5406">
                  <c:v>36790</c:v>
                </c:pt>
                <c:pt idx="5407">
                  <c:v>36791</c:v>
                </c:pt>
                <c:pt idx="5408">
                  <c:v>36794</c:v>
                </c:pt>
                <c:pt idx="5409">
                  <c:v>36795</c:v>
                </c:pt>
                <c:pt idx="5410">
                  <c:v>36796</c:v>
                </c:pt>
                <c:pt idx="5411">
                  <c:v>36797</c:v>
                </c:pt>
                <c:pt idx="5412">
                  <c:v>36798</c:v>
                </c:pt>
                <c:pt idx="5413">
                  <c:v>36801</c:v>
                </c:pt>
                <c:pt idx="5414">
                  <c:v>36802</c:v>
                </c:pt>
                <c:pt idx="5415">
                  <c:v>36803</c:v>
                </c:pt>
                <c:pt idx="5416">
                  <c:v>36804</c:v>
                </c:pt>
                <c:pt idx="5417">
                  <c:v>36805</c:v>
                </c:pt>
                <c:pt idx="5418">
                  <c:v>36808</c:v>
                </c:pt>
                <c:pt idx="5419">
                  <c:v>36809</c:v>
                </c:pt>
                <c:pt idx="5420">
                  <c:v>36810</c:v>
                </c:pt>
                <c:pt idx="5421">
                  <c:v>36811</c:v>
                </c:pt>
                <c:pt idx="5422">
                  <c:v>36812</c:v>
                </c:pt>
                <c:pt idx="5423">
                  <c:v>36815</c:v>
                </c:pt>
                <c:pt idx="5424">
                  <c:v>36816</c:v>
                </c:pt>
                <c:pt idx="5425">
                  <c:v>36817</c:v>
                </c:pt>
                <c:pt idx="5426">
                  <c:v>36818</c:v>
                </c:pt>
                <c:pt idx="5427">
                  <c:v>36819</c:v>
                </c:pt>
                <c:pt idx="5428">
                  <c:v>36822</c:v>
                </c:pt>
                <c:pt idx="5429">
                  <c:v>36823</c:v>
                </c:pt>
                <c:pt idx="5430">
                  <c:v>36824</c:v>
                </c:pt>
                <c:pt idx="5431">
                  <c:v>36825</c:v>
                </c:pt>
                <c:pt idx="5432">
                  <c:v>36826</c:v>
                </c:pt>
                <c:pt idx="5433">
                  <c:v>36829</c:v>
                </c:pt>
                <c:pt idx="5434">
                  <c:v>36830</c:v>
                </c:pt>
                <c:pt idx="5435">
                  <c:v>36831</c:v>
                </c:pt>
                <c:pt idx="5436">
                  <c:v>36832</c:v>
                </c:pt>
                <c:pt idx="5437">
                  <c:v>36833</c:v>
                </c:pt>
                <c:pt idx="5438">
                  <c:v>36836</c:v>
                </c:pt>
                <c:pt idx="5439">
                  <c:v>36837</c:v>
                </c:pt>
                <c:pt idx="5440">
                  <c:v>36838</c:v>
                </c:pt>
                <c:pt idx="5441">
                  <c:v>36839</c:v>
                </c:pt>
                <c:pt idx="5442">
                  <c:v>36840</c:v>
                </c:pt>
                <c:pt idx="5443">
                  <c:v>36843</c:v>
                </c:pt>
                <c:pt idx="5444">
                  <c:v>36844</c:v>
                </c:pt>
                <c:pt idx="5445">
                  <c:v>36845</c:v>
                </c:pt>
                <c:pt idx="5446">
                  <c:v>36846</c:v>
                </c:pt>
                <c:pt idx="5447">
                  <c:v>36847</c:v>
                </c:pt>
                <c:pt idx="5448">
                  <c:v>36850</c:v>
                </c:pt>
                <c:pt idx="5449">
                  <c:v>36851</c:v>
                </c:pt>
                <c:pt idx="5450">
                  <c:v>36852</c:v>
                </c:pt>
                <c:pt idx="5451">
                  <c:v>36853</c:v>
                </c:pt>
                <c:pt idx="5452">
                  <c:v>36854</c:v>
                </c:pt>
                <c:pt idx="5453">
                  <c:v>36857</c:v>
                </c:pt>
                <c:pt idx="5454">
                  <c:v>36858</c:v>
                </c:pt>
                <c:pt idx="5455">
                  <c:v>36859</c:v>
                </c:pt>
                <c:pt idx="5456">
                  <c:v>36860</c:v>
                </c:pt>
                <c:pt idx="5457">
                  <c:v>36861</c:v>
                </c:pt>
                <c:pt idx="5458">
                  <c:v>36864</c:v>
                </c:pt>
                <c:pt idx="5459">
                  <c:v>36865</c:v>
                </c:pt>
                <c:pt idx="5460">
                  <c:v>36866</c:v>
                </c:pt>
                <c:pt idx="5461">
                  <c:v>36867</c:v>
                </c:pt>
                <c:pt idx="5462">
                  <c:v>36868</c:v>
                </c:pt>
                <c:pt idx="5463">
                  <c:v>36871</c:v>
                </c:pt>
                <c:pt idx="5464">
                  <c:v>36872</c:v>
                </c:pt>
                <c:pt idx="5465">
                  <c:v>36873</c:v>
                </c:pt>
                <c:pt idx="5466">
                  <c:v>36874</c:v>
                </c:pt>
                <c:pt idx="5467">
                  <c:v>36875</c:v>
                </c:pt>
                <c:pt idx="5468">
                  <c:v>36878</c:v>
                </c:pt>
                <c:pt idx="5469">
                  <c:v>36879</c:v>
                </c:pt>
                <c:pt idx="5470">
                  <c:v>36880</c:v>
                </c:pt>
                <c:pt idx="5471">
                  <c:v>36881</c:v>
                </c:pt>
                <c:pt idx="5472">
                  <c:v>36882</c:v>
                </c:pt>
                <c:pt idx="5473">
                  <c:v>36885</c:v>
                </c:pt>
                <c:pt idx="5474">
                  <c:v>36886</c:v>
                </c:pt>
                <c:pt idx="5475">
                  <c:v>36887</c:v>
                </c:pt>
                <c:pt idx="5476">
                  <c:v>36888</c:v>
                </c:pt>
                <c:pt idx="5477">
                  <c:v>36889</c:v>
                </c:pt>
                <c:pt idx="5478">
                  <c:v>36892</c:v>
                </c:pt>
                <c:pt idx="5479">
                  <c:v>36893</c:v>
                </c:pt>
                <c:pt idx="5480">
                  <c:v>36894</c:v>
                </c:pt>
                <c:pt idx="5481">
                  <c:v>36895</c:v>
                </c:pt>
                <c:pt idx="5482">
                  <c:v>36896</c:v>
                </c:pt>
                <c:pt idx="5483">
                  <c:v>36899</c:v>
                </c:pt>
                <c:pt idx="5484">
                  <c:v>36900</c:v>
                </c:pt>
                <c:pt idx="5485">
                  <c:v>36901</c:v>
                </c:pt>
                <c:pt idx="5486">
                  <c:v>36902</c:v>
                </c:pt>
                <c:pt idx="5487">
                  <c:v>36903</c:v>
                </c:pt>
                <c:pt idx="5488">
                  <c:v>36906</c:v>
                </c:pt>
                <c:pt idx="5489">
                  <c:v>36907</c:v>
                </c:pt>
                <c:pt idx="5490">
                  <c:v>36908</c:v>
                </c:pt>
                <c:pt idx="5491">
                  <c:v>36909</c:v>
                </c:pt>
                <c:pt idx="5492">
                  <c:v>36910</c:v>
                </c:pt>
                <c:pt idx="5493">
                  <c:v>36913</c:v>
                </c:pt>
                <c:pt idx="5494">
                  <c:v>36914</c:v>
                </c:pt>
                <c:pt idx="5495">
                  <c:v>36915</c:v>
                </c:pt>
                <c:pt idx="5496">
                  <c:v>36916</c:v>
                </c:pt>
                <c:pt idx="5497">
                  <c:v>36917</c:v>
                </c:pt>
                <c:pt idx="5498">
                  <c:v>36920</c:v>
                </c:pt>
                <c:pt idx="5499">
                  <c:v>36921</c:v>
                </c:pt>
                <c:pt idx="5500">
                  <c:v>36922</c:v>
                </c:pt>
                <c:pt idx="5501">
                  <c:v>36923</c:v>
                </c:pt>
                <c:pt idx="5502">
                  <c:v>36924</c:v>
                </c:pt>
                <c:pt idx="5503">
                  <c:v>36927</c:v>
                </c:pt>
                <c:pt idx="5504">
                  <c:v>36928</c:v>
                </c:pt>
                <c:pt idx="5505">
                  <c:v>36929</c:v>
                </c:pt>
                <c:pt idx="5506">
                  <c:v>36930</c:v>
                </c:pt>
                <c:pt idx="5507">
                  <c:v>36931</c:v>
                </c:pt>
                <c:pt idx="5508">
                  <c:v>36934</c:v>
                </c:pt>
                <c:pt idx="5509">
                  <c:v>36935</c:v>
                </c:pt>
                <c:pt idx="5510">
                  <c:v>36936</c:v>
                </c:pt>
                <c:pt idx="5511">
                  <c:v>36937</c:v>
                </c:pt>
                <c:pt idx="5512">
                  <c:v>36938</c:v>
                </c:pt>
                <c:pt idx="5513">
                  <c:v>36941</c:v>
                </c:pt>
                <c:pt idx="5514">
                  <c:v>36942</c:v>
                </c:pt>
                <c:pt idx="5515">
                  <c:v>36943</c:v>
                </c:pt>
                <c:pt idx="5516">
                  <c:v>36944</c:v>
                </c:pt>
                <c:pt idx="5517">
                  <c:v>36945</c:v>
                </c:pt>
                <c:pt idx="5518">
                  <c:v>36948</c:v>
                </c:pt>
                <c:pt idx="5519">
                  <c:v>36949</c:v>
                </c:pt>
                <c:pt idx="5520">
                  <c:v>36950</c:v>
                </c:pt>
                <c:pt idx="5521">
                  <c:v>36951</c:v>
                </c:pt>
                <c:pt idx="5522">
                  <c:v>36952</c:v>
                </c:pt>
                <c:pt idx="5523">
                  <c:v>36955</c:v>
                </c:pt>
                <c:pt idx="5524">
                  <c:v>36956</c:v>
                </c:pt>
                <c:pt idx="5525">
                  <c:v>36957</c:v>
                </c:pt>
                <c:pt idx="5526">
                  <c:v>36958</c:v>
                </c:pt>
                <c:pt idx="5527">
                  <c:v>36959</c:v>
                </c:pt>
                <c:pt idx="5528">
                  <c:v>36962</c:v>
                </c:pt>
                <c:pt idx="5529">
                  <c:v>36963</c:v>
                </c:pt>
                <c:pt idx="5530">
                  <c:v>36964</c:v>
                </c:pt>
                <c:pt idx="5531">
                  <c:v>36965</c:v>
                </c:pt>
                <c:pt idx="5532">
                  <c:v>36966</c:v>
                </c:pt>
                <c:pt idx="5533">
                  <c:v>36969</c:v>
                </c:pt>
                <c:pt idx="5534">
                  <c:v>36970</c:v>
                </c:pt>
                <c:pt idx="5535">
                  <c:v>36971</c:v>
                </c:pt>
                <c:pt idx="5536">
                  <c:v>36972</c:v>
                </c:pt>
                <c:pt idx="5537">
                  <c:v>36973</c:v>
                </c:pt>
                <c:pt idx="5538">
                  <c:v>36976</c:v>
                </c:pt>
                <c:pt idx="5539">
                  <c:v>36977</c:v>
                </c:pt>
                <c:pt idx="5540">
                  <c:v>36978</c:v>
                </c:pt>
                <c:pt idx="5541">
                  <c:v>36979</c:v>
                </c:pt>
                <c:pt idx="5542">
                  <c:v>36980</c:v>
                </c:pt>
                <c:pt idx="5543">
                  <c:v>36983</c:v>
                </c:pt>
                <c:pt idx="5544">
                  <c:v>36984</c:v>
                </c:pt>
                <c:pt idx="5545">
                  <c:v>36985</c:v>
                </c:pt>
                <c:pt idx="5546">
                  <c:v>36986</c:v>
                </c:pt>
                <c:pt idx="5547">
                  <c:v>36987</c:v>
                </c:pt>
                <c:pt idx="5548">
                  <c:v>36990</c:v>
                </c:pt>
                <c:pt idx="5549">
                  <c:v>36991</c:v>
                </c:pt>
                <c:pt idx="5550">
                  <c:v>36992</c:v>
                </c:pt>
                <c:pt idx="5551">
                  <c:v>36993</c:v>
                </c:pt>
                <c:pt idx="5552">
                  <c:v>36994</c:v>
                </c:pt>
                <c:pt idx="5553">
                  <c:v>36997</c:v>
                </c:pt>
                <c:pt idx="5554">
                  <c:v>36998</c:v>
                </c:pt>
                <c:pt idx="5555">
                  <c:v>36999</c:v>
                </c:pt>
                <c:pt idx="5556">
                  <c:v>37000</c:v>
                </c:pt>
                <c:pt idx="5557">
                  <c:v>37001</c:v>
                </c:pt>
                <c:pt idx="5558">
                  <c:v>37004</c:v>
                </c:pt>
                <c:pt idx="5559">
                  <c:v>37005</c:v>
                </c:pt>
                <c:pt idx="5560">
                  <c:v>37006</c:v>
                </c:pt>
                <c:pt idx="5561">
                  <c:v>37007</c:v>
                </c:pt>
                <c:pt idx="5562">
                  <c:v>37008</c:v>
                </c:pt>
                <c:pt idx="5563">
                  <c:v>37011</c:v>
                </c:pt>
                <c:pt idx="5564">
                  <c:v>37012</c:v>
                </c:pt>
                <c:pt idx="5565">
                  <c:v>37013</c:v>
                </c:pt>
                <c:pt idx="5566">
                  <c:v>37014</c:v>
                </c:pt>
                <c:pt idx="5567">
                  <c:v>37015</c:v>
                </c:pt>
                <c:pt idx="5568">
                  <c:v>37018</c:v>
                </c:pt>
                <c:pt idx="5569">
                  <c:v>37019</c:v>
                </c:pt>
                <c:pt idx="5570">
                  <c:v>37020</c:v>
                </c:pt>
                <c:pt idx="5571">
                  <c:v>37021</c:v>
                </c:pt>
                <c:pt idx="5572">
                  <c:v>37022</c:v>
                </c:pt>
                <c:pt idx="5573">
                  <c:v>37025</c:v>
                </c:pt>
                <c:pt idx="5574">
                  <c:v>37026</c:v>
                </c:pt>
                <c:pt idx="5575">
                  <c:v>37027</c:v>
                </c:pt>
                <c:pt idx="5576">
                  <c:v>37028</c:v>
                </c:pt>
                <c:pt idx="5577">
                  <c:v>37029</c:v>
                </c:pt>
                <c:pt idx="5578">
                  <c:v>37032</c:v>
                </c:pt>
                <c:pt idx="5579">
                  <c:v>37033</c:v>
                </c:pt>
                <c:pt idx="5580">
                  <c:v>37034</c:v>
                </c:pt>
                <c:pt idx="5581">
                  <c:v>37035</c:v>
                </c:pt>
                <c:pt idx="5582">
                  <c:v>37036</c:v>
                </c:pt>
                <c:pt idx="5583">
                  <c:v>37039</c:v>
                </c:pt>
                <c:pt idx="5584">
                  <c:v>37040</c:v>
                </c:pt>
                <c:pt idx="5585">
                  <c:v>37041</c:v>
                </c:pt>
                <c:pt idx="5586">
                  <c:v>37042</c:v>
                </c:pt>
                <c:pt idx="5587">
                  <c:v>37043</c:v>
                </c:pt>
                <c:pt idx="5588">
                  <c:v>37046</c:v>
                </c:pt>
                <c:pt idx="5589">
                  <c:v>37047</c:v>
                </c:pt>
                <c:pt idx="5590">
                  <c:v>37048</c:v>
                </c:pt>
                <c:pt idx="5591">
                  <c:v>37049</c:v>
                </c:pt>
                <c:pt idx="5592">
                  <c:v>37050</c:v>
                </c:pt>
                <c:pt idx="5593">
                  <c:v>37053</c:v>
                </c:pt>
                <c:pt idx="5594">
                  <c:v>37054</c:v>
                </c:pt>
                <c:pt idx="5595">
                  <c:v>37055</c:v>
                </c:pt>
                <c:pt idx="5596">
                  <c:v>37056</c:v>
                </c:pt>
                <c:pt idx="5597">
                  <c:v>37057</c:v>
                </c:pt>
                <c:pt idx="5598">
                  <c:v>37060</c:v>
                </c:pt>
                <c:pt idx="5599">
                  <c:v>37061</c:v>
                </c:pt>
                <c:pt idx="5600">
                  <c:v>37062</c:v>
                </c:pt>
                <c:pt idx="5601">
                  <c:v>37063</c:v>
                </c:pt>
                <c:pt idx="5602">
                  <c:v>37064</c:v>
                </c:pt>
                <c:pt idx="5603">
                  <c:v>37067</c:v>
                </c:pt>
                <c:pt idx="5604">
                  <c:v>37068</c:v>
                </c:pt>
                <c:pt idx="5605">
                  <c:v>37069</c:v>
                </c:pt>
                <c:pt idx="5606">
                  <c:v>37070</c:v>
                </c:pt>
                <c:pt idx="5607">
                  <c:v>37071</c:v>
                </c:pt>
                <c:pt idx="5608">
                  <c:v>37074</c:v>
                </c:pt>
                <c:pt idx="5609">
                  <c:v>37075</c:v>
                </c:pt>
                <c:pt idx="5610">
                  <c:v>37076</c:v>
                </c:pt>
                <c:pt idx="5611">
                  <c:v>37077</c:v>
                </c:pt>
                <c:pt idx="5612">
                  <c:v>37078</c:v>
                </c:pt>
                <c:pt idx="5613">
                  <c:v>37081</c:v>
                </c:pt>
                <c:pt idx="5614">
                  <c:v>37082</c:v>
                </c:pt>
                <c:pt idx="5615">
                  <c:v>37083</c:v>
                </c:pt>
                <c:pt idx="5616">
                  <c:v>37084</c:v>
                </c:pt>
                <c:pt idx="5617">
                  <c:v>37085</c:v>
                </c:pt>
                <c:pt idx="5618">
                  <c:v>37088</c:v>
                </c:pt>
                <c:pt idx="5619">
                  <c:v>37089</c:v>
                </c:pt>
                <c:pt idx="5620">
                  <c:v>37090</c:v>
                </c:pt>
                <c:pt idx="5621">
                  <c:v>37091</c:v>
                </c:pt>
                <c:pt idx="5622">
                  <c:v>37092</c:v>
                </c:pt>
                <c:pt idx="5623">
                  <c:v>37095</c:v>
                </c:pt>
                <c:pt idx="5624">
                  <c:v>37096</c:v>
                </c:pt>
                <c:pt idx="5625">
                  <c:v>37097</c:v>
                </c:pt>
                <c:pt idx="5626">
                  <c:v>37098</c:v>
                </c:pt>
                <c:pt idx="5627">
                  <c:v>37099</c:v>
                </c:pt>
                <c:pt idx="5628">
                  <c:v>37102</c:v>
                </c:pt>
                <c:pt idx="5629">
                  <c:v>37103</c:v>
                </c:pt>
                <c:pt idx="5630">
                  <c:v>37104</c:v>
                </c:pt>
                <c:pt idx="5631">
                  <c:v>37105</c:v>
                </c:pt>
                <c:pt idx="5632">
                  <c:v>37106</c:v>
                </c:pt>
                <c:pt idx="5633">
                  <c:v>37109</c:v>
                </c:pt>
                <c:pt idx="5634">
                  <c:v>37110</c:v>
                </c:pt>
                <c:pt idx="5635">
                  <c:v>37111</c:v>
                </c:pt>
                <c:pt idx="5636">
                  <c:v>37112</c:v>
                </c:pt>
                <c:pt idx="5637">
                  <c:v>37113</c:v>
                </c:pt>
                <c:pt idx="5638">
                  <c:v>37116</c:v>
                </c:pt>
                <c:pt idx="5639">
                  <c:v>37117</c:v>
                </c:pt>
                <c:pt idx="5640">
                  <c:v>37118</c:v>
                </c:pt>
                <c:pt idx="5641">
                  <c:v>37119</c:v>
                </c:pt>
                <c:pt idx="5642">
                  <c:v>37120</c:v>
                </c:pt>
                <c:pt idx="5643">
                  <c:v>37123</c:v>
                </c:pt>
                <c:pt idx="5644">
                  <c:v>37124</c:v>
                </c:pt>
                <c:pt idx="5645">
                  <c:v>37125</c:v>
                </c:pt>
                <c:pt idx="5646">
                  <c:v>37126</c:v>
                </c:pt>
                <c:pt idx="5647">
                  <c:v>37127</c:v>
                </c:pt>
                <c:pt idx="5648">
                  <c:v>37130</c:v>
                </c:pt>
                <c:pt idx="5649">
                  <c:v>37131</c:v>
                </c:pt>
                <c:pt idx="5650">
                  <c:v>37132</c:v>
                </c:pt>
                <c:pt idx="5651">
                  <c:v>37133</c:v>
                </c:pt>
                <c:pt idx="5652">
                  <c:v>37134</c:v>
                </c:pt>
                <c:pt idx="5653">
                  <c:v>37137</c:v>
                </c:pt>
                <c:pt idx="5654">
                  <c:v>37138</c:v>
                </c:pt>
                <c:pt idx="5655">
                  <c:v>37139</c:v>
                </c:pt>
                <c:pt idx="5656">
                  <c:v>37140</c:v>
                </c:pt>
                <c:pt idx="5657">
                  <c:v>37141</c:v>
                </c:pt>
                <c:pt idx="5658">
                  <c:v>37144</c:v>
                </c:pt>
                <c:pt idx="5659">
                  <c:v>37145</c:v>
                </c:pt>
                <c:pt idx="5660">
                  <c:v>37146</c:v>
                </c:pt>
                <c:pt idx="5661">
                  <c:v>37147</c:v>
                </c:pt>
                <c:pt idx="5662">
                  <c:v>37148</c:v>
                </c:pt>
                <c:pt idx="5663">
                  <c:v>37151</c:v>
                </c:pt>
                <c:pt idx="5664">
                  <c:v>37152</c:v>
                </c:pt>
                <c:pt idx="5665">
                  <c:v>37153</c:v>
                </c:pt>
                <c:pt idx="5666">
                  <c:v>37154</c:v>
                </c:pt>
                <c:pt idx="5667">
                  <c:v>37155</c:v>
                </c:pt>
                <c:pt idx="5668">
                  <c:v>37158</c:v>
                </c:pt>
                <c:pt idx="5669">
                  <c:v>37159</c:v>
                </c:pt>
                <c:pt idx="5670">
                  <c:v>37160</c:v>
                </c:pt>
                <c:pt idx="5671">
                  <c:v>37161</c:v>
                </c:pt>
                <c:pt idx="5672">
                  <c:v>37162</c:v>
                </c:pt>
                <c:pt idx="5673">
                  <c:v>37165</c:v>
                </c:pt>
                <c:pt idx="5674">
                  <c:v>37166</c:v>
                </c:pt>
                <c:pt idx="5675">
                  <c:v>37167</c:v>
                </c:pt>
                <c:pt idx="5676">
                  <c:v>37168</c:v>
                </c:pt>
                <c:pt idx="5677">
                  <c:v>37169</c:v>
                </c:pt>
                <c:pt idx="5678">
                  <c:v>37172</c:v>
                </c:pt>
                <c:pt idx="5679">
                  <c:v>37173</c:v>
                </c:pt>
                <c:pt idx="5680">
                  <c:v>37174</c:v>
                </c:pt>
                <c:pt idx="5681">
                  <c:v>37175</c:v>
                </c:pt>
                <c:pt idx="5682">
                  <c:v>37176</c:v>
                </c:pt>
                <c:pt idx="5683">
                  <c:v>37179</c:v>
                </c:pt>
                <c:pt idx="5684">
                  <c:v>37180</c:v>
                </c:pt>
                <c:pt idx="5685">
                  <c:v>37181</c:v>
                </c:pt>
                <c:pt idx="5686">
                  <c:v>37182</c:v>
                </c:pt>
                <c:pt idx="5687">
                  <c:v>37183</c:v>
                </c:pt>
                <c:pt idx="5688">
                  <c:v>37186</c:v>
                </c:pt>
                <c:pt idx="5689">
                  <c:v>37187</c:v>
                </c:pt>
                <c:pt idx="5690">
                  <c:v>37188</c:v>
                </c:pt>
                <c:pt idx="5691">
                  <c:v>37189</c:v>
                </c:pt>
                <c:pt idx="5692">
                  <c:v>37190</c:v>
                </c:pt>
                <c:pt idx="5693">
                  <c:v>37193</c:v>
                </c:pt>
                <c:pt idx="5694">
                  <c:v>37194</c:v>
                </c:pt>
                <c:pt idx="5695">
                  <c:v>37195</c:v>
                </c:pt>
                <c:pt idx="5696">
                  <c:v>37196</c:v>
                </c:pt>
                <c:pt idx="5697">
                  <c:v>37197</c:v>
                </c:pt>
                <c:pt idx="5698">
                  <c:v>37200</c:v>
                </c:pt>
                <c:pt idx="5699">
                  <c:v>37201</c:v>
                </c:pt>
                <c:pt idx="5700">
                  <c:v>37202</c:v>
                </c:pt>
                <c:pt idx="5701">
                  <c:v>37203</c:v>
                </c:pt>
                <c:pt idx="5702">
                  <c:v>37204</c:v>
                </c:pt>
                <c:pt idx="5703">
                  <c:v>37207</c:v>
                </c:pt>
                <c:pt idx="5704">
                  <c:v>37208</c:v>
                </c:pt>
                <c:pt idx="5705">
                  <c:v>37209</c:v>
                </c:pt>
                <c:pt idx="5706">
                  <c:v>37210</c:v>
                </c:pt>
                <c:pt idx="5707">
                  <c:v>37211</c:v>
                </c:pt>
                <c:pt idx="5708">
                  <c:v>37214</c:v>
                </c:pt>
                <c:pt idx="5709">
                  <c:v>37215</c:v>
                </c:pt>
                <c:pt idx="5710">
                  <c:v>37216</c:v>
                </c:pt>
                <c:pt idx="5711">
                  <c:v>37217</c:v>
                </c:pt>
                <c:pt idx="5712">
                  <c:v>37218</c:v>
                </c:pt>
                <c:pt idx="5713">
                  <c:v>37221</c:v>
                </c:pt>
                <c:pt idx="5714">
                  <c:v>37222</c:v>
                </c:pt>
                <c:pt idx="5715">
                  <c:v>37223</c:v>
                </c:pt>
                <c:pt idx="5716">
                  <c:v>37224</c:v>
                </c:pt>
                <c:pt idx="5717">
                  <c:v>37225</c:v>
                </c:pt>
                <c:pt idx="5718">
                  <c:v>37228</c:v>
                </c:pt>
                <c:pt idx="5719">
                  <c:v>37229</c:v>
                </c:pt>
                <c:pt idx="5720">
                  <c:v>37230</c:v>
                </c:pt>
                <c:pt idx="5721">
                  <c:v>37231</c:v>
                </c:pt>
                <c:pt idx="5722">
                  <c:v>37232</c:v>
                </c:pt>
                <c:pt idx="5723">
                  <c:v>37235</c:v>
                </c:pt>
                <c:pt idx="5724">
                  <c:v>37236</c:v>
                </c:pt>
                <c:pt idx="5725">
                  <c:v>37237</c:v>
                </c:pt>
                <c:pt idx="5726">
                  <c:v>37238</c:v>
                </c:pt>
                <c:pt idx="5727">
                  <c:v>37239</c:v>
                </c:pt>
                <c:pt idx="5728">
                  <c:v>37242</c:v>
                </c:pt>
                <c:pt idx="5729">
                  <c:v>37243</c:v>
                </c:pt>
                <c:pt idx="5730">
                  <c:v>37244</c:v>
                </c:pt>
                <c:pt idx="5731">
                  <c:v>37245</c:v>
                </c:pt>
                <c:pt idx="5732">
                  <c:v>37246</c:v>
                </c:pt>
                <c:pt idx="5733">
                  <c:v>37249</c:v>
                </c:pt>
                <c:pt idx="5734">
                  <c:v>37250</c:v>
                </c:pt>
                <c:pt idx="5735">
                  <c:v>37251</c:v>
                </c:pt>
                <c:pt idx="5736">
                  <c:v>37252</c:v>
                </c:pt>
                <c:pt idx="5737">
                  <c:v>37253</c:v>
                </c:pt>
                <c:pt idx="5738">
                  <c:v>37256</c:v>
                </c:pt>
                <c:pt idx="5739">
                  <c:v>37257</c:v>
                </c:pt>
                <c:pt idx="5740">
                  <c:v>37258</c:v>
                </c:pt>
                <c:pt idx="5741">
                  <c:v>37259</c:v>
                </c:pt>
                <c:pt idx="5742">
                  <c:v>37260</c:v>
                </c:pt>
                <c:pt idx="5743">
                  <c:v>37263</c:v>
                </c:pt>
                <c:pt idx="5744">
                  <c:v>37264</c:v>
                </c:pt>
                <c:pt idx="5745">
                  <c:v>37265</c:v>
                </c:pt>
                <c:pt idx="5746">
                  <c:v>37266</c:v>
                </c:pt>
                <c:pt idx="5747">
                  <c:v>37267</c:v>
                </c:pt>
                <c:pt idx="5748">
                  <c:v>37270</c:v>
                </c:pt>
                <c:pt idx="5749">
                  <c:v>37271</c:v>
                </c:pt>
                <c:pt idx="5750">
                  <c:v>37272</c:v>
                </c:pt>
                <c:pt idx="5751">
                  <c:v>37273</c:v>
                </c:pt>
                <c:pt idx="5752">
                  <c:v>37274</c:v>
                </c:pt>
                <c:pt idx="5753">
                  <c:v>37277</c:v>
                </c:pt>
                <c:pt idx="5754">
                  <c:v>37278</c:v>
                </c:pt>
                <c:pt idx="5755">
                  <c:v>37279</c:v>
                </c:pt>
                <c:pt idx="5756">
                  <c:v>37280</c:v>
                </c:pt>
                <c:pt idx="5757">
                  <c:v>37281</c:v>
                </c:pt>
                <c:pt idx="5758">
                  <c:v>37284</c:v>
                </c:pt>
                <c:pt idx="5759">
                  <c:v>37285</c:v>
                </c:pt>
                <c:pt idx="5760">
                  <c:v>37286</c:v>
                </c:pt>
                <c:pt idx="5761">
                  <c:v>37287</c:v>
                </c:pt>
                <c:pt idx="5762">
                  <c:v>37288</c:v>
                </c:pt>
                <c:pt idx="5763">
                  <c:v>37291</c:v>
                </c:pt>
                <c:pt idx="5764">
                  <c:v>37292</c:v>
                </c:pt>
                <c:pt idx="5765">
                  <c:v>37293</c:v>
                </c:pt>
                <c:pt idx="5766">
                  <c:v>37294</c:v>
                </c:pt>
                <c:pt idx="5767">
                  <c:v>37295</c:v>
                </c:pt>
                <c:pt idx="5768">
                  <c:v>37298</c:v>
                </c:pt>
                <c:pt idx="5769">
                  <c:v>37299</c:v>
                </c:pt>
                <c:pt idx="5770">
                  <c:v>37300</c:v>
                </c:pt>
                <c:pt idx="5771">
                  <c:v>37301</c:v>
                </c:pt>
                <c:pt idx="5772">
                  <c:v>37302</c:v>
                </c:pt>
                <c:pt idx="5773">
                  <c:v>37305</c:v>
                </c:pt>
                <c:pt idx="5774">
                  <c:v>37306</c:v>
                </c:pt>
                <c:pt idx="5775">
                  <c:v>37307</c:v>
                </c:pt>
                <c:pt idx="5776">
                  <c:v>37308</c:v>
                </c:pt>
                <c:pt idx="5777">
                  <c:v>37309</c:v>
                </c:pt>
                <c:pt idx="5778">
                  <c:v>37312</c:v>
                </c:pt>
                <c:pt idx="5779">
                  <c:v>37313</c:v>
                </c:pt>
                <c:pt idx="5780">
                  <c:v>37314</c:v>
                </c:pt>
                <c:pt idx="5781">
                  <c:v>37315</c:v>
                </c:pt>
                <c:pt idx="5782">
                  <c:v>37316</c:v>
                </c:pt>
                <c:pt idx="5783">
                  <c:v>37319</c:v>
                </c:pt>
                <c:pt idx="5784">
                  <c:v>37320</c:v>
                </c:pt>
                <c:pt idx="5785">
                  <c:v>37321</c:v>
                </c:pt>
                <c:pt idx="5786">
                  <c:v>37322</c:v>
                </c:pt>
                <c:pt idx="5787">
                  <c:v>37323</c:v>
                </c:pt>
                <c:pt idx="5788">
                  <c:v>37326</c:v>
                </c:pt>
                <c:pt idx="5789">
                  <c:v>37327</c:v>
                </c:pt>
                <c:pt idx="5790">
                  <c:v>37328</c:v>
                </c:pt>
                <c:pt idx="5791">
                  <c:v>37329</c:v>
                </c:pt>
                <c:pt idx="5792">
                  <c:v>37330</c:v>
                </c:pt>
                <c:pt idx="5793">
                  <c:v>37333</c:v>
                </c:pt>
                <c:pt idx="5794">
                  <c:v>37334</c:v>
                </c:pt>
                <c:pt idx="5795">
                  <c:v>37335</c:v>
                </c:pt>
                <c:pt idx="5796">
                  <c:v>37336</c:v>
                </c:pt>
                <c:pt idx="5797">
                  <c:v>37337</c:v>
                </c:pt>
                <c:pt idx="5798">
                  <c:v>37340</c:v>
                </c:pt>
                <c:pt idx="5799">
                  <c:v>37341</c:v>
                </c:pt>
                <c:pt idx="5800">
                  <c:v>37342</c:v>
                </c:pt>
                <c:pt idx="5801">
                  <c:v>37343</c:v>
                </c:pt>
                <c:pt idx="5802">
                  <c:v>37344</c:v>
                </c:pt>
                <c:pt idx="5803">
                  <c:v>37347</c:v>
                </c:pt>
                <c:pt idx="5804">
                  <c:v>37348</c:v>
                </c:pt>
                <c:pt idx="5805">
                  <c:v>37349</c:v>
                </c:pt>
                <c:pt idx="5806">
                  <c:v>37350</c:v>
                </c:pt>
                <c:pt idx="5807">
                  <c:v>37351</c:v>
                </c:pt>
                <c:pt idx="5808">
                  <c:v>37354</c:v>
                </c:pt>
                <c:pt idx="5809">
                  <c:v>37355</c:v>
                </c:pt>
                <c:pt idx="5810">
                  <c:v>37356</c:v>
                </c:pt>
                <c:pt idx="5811">
                  <c:v>37357</c:v>
                </c:pt>
                <c:pt idx="5812">
                  <c:v>37358</c:v>
                </c:pt>
                <c:pt idx="5813">
                  <c:v>37361</c:v>
                </c:pt>
                <c:pt idx="5814">
                  <c:v>37362</c:v>
                </c:pt>
                <c:pt idx="5815">
                  <c:v>37363</c:v>
                </c:pt>
                <c:pt idx="5816">
                  <c:v>37364</c:v>
                </c:pt>
                <c:pt idx="5817">
                  <c:v>37365</c:v>
                </c:pt>
                <c:pt idx="5818">
                  <c:v>37368</c:v>
                </c:pt>
                <c:pt idx="5819">
                  <c:v>37369</c:v>
                </c:pt>
                <c:pt idx="5820">
                  <c:v>37370</c:v>
                </c:pt>
                <c:pt idx="5821">
                  <c:v>37371</c:v>
                </c:pt>
                <c:pt idx="5822">
                  <c:v>37372</c:v>
                </c:pt>
                <c:pt idx="5823">
                  <c:v>37375</c:v>
                </c:pt>
                <c:pt idx="5824">
                  <c:v>37376</c:v>
                </c:pt>
                <c:pt idx="5825">
                  <c:v>37377</c:v>
                </c:pt>
                <c:pt idx="5826">
                  <c:v>37378</c:v>
                </c:pt>
                <c:pt idx="5827">
                  <c:v>37379</c:v>
                </c:pt>
                <c:pt idx="5828">
                  <c:v>37382</c:v>
                </c:pt>
                <c:pt idx="5829">
                  <c:v>37383</c:v>
                </c:pt>
                <c:pt idx="5830">
                  <c:v>37384</c:v>
                </c:pt>
                <c:pt idx="5831">
                  <c:v>37385</c:v>
                </c:pt>
                <c:pt idx="5832">
                  <c:v>37386</c:v>
                </c:pt>
                <c:pt idx="5833">
                  <c:v>37389</c:v>
                </c:pt>
                <c:pt idx="5834">
                  <c:v>37390</c:v>
                </c:pt>
                <c:pt idx="5835">
                  <c:v>37391</c:v>
                </c:pt>
                <c:pt idx="5836">
                  <c:v>37392</c:v>
                </c:pt>
                <c:pt idx="5837">
                  <c:v>37393</c:v>
                </c:pt>
                <c:pt idx="5838">
                  <c:v>37396</c:v>
                </c:pt>
                <c:pt idx="5839">
                  <c:v>37397</c:v>
                </c:pt>
                <c:pt idx="5840">
                  <c:v>37398</c:v>
                </c:pt>
                <c:pt idx="5841">
                  <c:v>37399</c:v>
                </c:pt>
                <c:pt idx="5842">
                  <c:v>37400</c:v>
                </c:pt>
                <c:pt idx="5843">
                  <c:v>37403</c:v>
                </c:pt>
                <c:pt idx="5844">
                  <c:v>37404</c:v>
                </c:pt>
                <c:pt idx="5845">
                  <c:v>37405</c:v>
                </c:pt>
                <c:pt idx="5846">
                  <c:v>37406</c:v>
                </c:pt>
                <c:pt idx="5847">
                  <c:v>37407</c:v>
                </c:pt>
                <c:pt idx="5848">
                  <c:v>37410</c:v>
                </c:pt>
                <c:pt idx="5849">
                  <c:v>37411</c:v>
                </c:pt>
                <c:pt idx="5850">
                  <c:v>37412</c:v>
                </c:pt>
                <c:pt idx="5851">
                  <c:v>37413</c:v>
                </c:pt>
                <c:pt idx="5852">
                  <c:v>37414</c:v>
                </c:pt>
                <c:pt idx="5853">
                  <c:v>37417</c:v>
                </c:pt>
                <c:pt idx="5854">
                  <c:v>37418</c:v>
                </c:pt>
                <c:pt idx="5855">
                  <c:v>37419</c:v>
                </c:pt>
                <c:pt idx="5856">
                  <c:v>37420</c:v>
                </c:pt>
                <c:pt idx="5857">
                  <c:v>37421</c:v>
                </c:pt>
                <c:pt idx="5858">
                  <c:v>37424</c:v>
                </c:pt>
                <c:pt idx="5859">
                  <c:v>37425</c:v>
                </c:pt>
                <c:pt idx="5860">
                  <c:v>37426</c:v>
                </c:pt>
                <c:pt idx="5861">
                  <c:v>37427</c:v>
                </c:pt>
                <c:pt idx="5862">
                  <c:v>37428</c:v>
                </c:pt>
                <c:pt idx="5863">
                  <c:v>37431</c:v>
                </c:pt>
                <c:pt idx="5864">
                  <c:v>37432</c:v>
                </c:pt>
                <c:pt idx="5865">
                  <c:v>37433</c:v>
                </c:pt>
                <c:pt idx="5866">
                  <c:v>37434</c:v>
                </c:pt>
                <c:pt idx="5867">
                  <c:v>37435</c:v>
                </c:pt>
                <c:pt idx="5868">
                  <c:v>37438</c:v>
                </c:pt>
                <c:pt idx="5869">
                  <c:v>37439</c:v>
                </c:pt>
                <c:pt idx="5870">
                  <c:v>37440</c:v>
                </c:pt>
                <c:pt idx="5871">
                  <c:v>37441</c:v>
                </c:pt>
                <c:pt idx="5872">
                  <c:v>37442</c:v>
                </c:pt>
                <c:pt idx="5873">
                  <c:v>37445</c:v>
                </c:pt>
                <c:pt idx="5874">
                  <c:v>37446</c:v>
                </c:pt>
                <c:pt idx="5875">
                  <c:v>37447</c:v>
                </c:pt>
                <c:pt idx="5876">
                  <c:v>37448</c:v>
                </c:pt>
                <c:pt idx="5877">
                  <c:v>37449</c:v>
                </c:pt>
                <c:pt idx="5878">
                  <c:v>37452</c:v>
                </c:pt>
                <c:pt idx="5879">
                  <c:v>37453</c:v>
                </c:pt>
                <c:pt idx="5880">
                  <c:v>37454</c:v>
                </c:pt>
                <c:pt idx="5881">
                  <c:v>37455</c:v>
                </c:pt>
                <c:pt idx="5882">
                  <c:v>37456</c:v>
                </c:pt>
                <c:pt idx="5883">
                  <c:v>37459</c:v>
                </c:pt>
                <c:pt idx="5884">
                  <c:v>37460</c:v>
                </c:pt>
                <c:pt idx="5885">
                  <c:v>37461</c:v>
                </c:pt>
                <c:pt idx="5886">
                  <c:v>37462</c:v>
                </c:pt>
                <c:pt idx="5887">
                  <c:v>37463</c:v>
                </c:pt>
                <c:pt idx="5888">
                  <c:v>37466</c:v>
                </c:pt>
                <c:pt idx="5889">
                  <c:v>37467</c:v>
                </c:pt>
                <c:pt idx="5890">
                  <c:v>37468</c:v>
                </c:pt>
                <c:pt idx="5891">
                  <c:v>37469</c:v>
                </c:pt>
                <c:pt idx="5892">
                  <c:v>37470</c:v>
                </c:pt>
                <c:pt idx="5893">
                  <c:v>37473</c:v>
                </c:pt>
                <c:pt idx="5894">
                  <c:v>37474</c:v>
                </c:pt>
                <c:pt idx="5895">
                  <c:v>37475</c:v>
                </c:pt>
                <c:pt idx="5896">
                  <c:v>37476</c:v>
                </c:pt>
                <c:pt idx="5897">
                  <c:v>37477</c:v>
                </c:pt>
                <c:pt idx="5898">
                  <c:v>37480</c:v>
                </c:pt>
                <c:pt idx="5899">
                  <c:v>37481</c:v>
                </c:pt>
                <c:pt idx="5900">
                  <c:v>37482</c:v>
                </c:pt>
                <c:pt idx="5901">
                  <c:v>37483</c:v>
                </c:pt>
                <c:pt idx="5902">
                  <c:v>37484</c:v>
                </c:pt>
                <c:pt idx="5903">
                  <c:v>37487</c:v>
                </c:pt>
                <c:pt idx="5904">
                  <c:v>37488</c:v>
                </c:pt>
                <c:pt idx="5905">
                  <c:v>37489</c:v>
                </c:pt>
                <c:pt idx="5906">
                  <c:v>37490</c:v>
                </c:pt>
                <c:pt idx="5907">
                  <c:v>37491</c:v>
                </c:pt>
                <c:pt idx="5908">
                  <c:v>37494</c:v>
                </c:pt>
                <c:pt idx="5909">
                  <c:v>37495</c:v>
                </c:pt>
                <c:pt idx="5910">
                  <c:v>37496</c:v>
                </c:pt>
                <c:pt idx="5911">
                  <c:v>37497</c:v>
                </c:pt>
                <c:pt idx="5912">
                  <c:v>37498</c:v>
                </c:pt>
                <c:pt idx="5913">
                  <c:v>37501</c:v>
                </c:pt>
                <c:pt idx="5914">
                  <c:v>37502</c:v>
                </c:pt>
                <c:pt idx="5915">
                  <c:v>37503</c:v>
                </c:pt>
                <c:pt idx="5916">
                  <c:v>37504</c:v>
                </c:pt>
                <c:pt idx="5917">
                  <c:v>37505</c:v>
                </c:pt>
                <c:pt idx="5918">
                  <c:v>37508</c:v>
                </c:pt>
                <c:pt idx="5919">
                  <c:v>37509</c:v>
                </c:pt>
                <c:pt idx="5920">
                  <c:v>37510</c:v>
                </c:pt>
                <c:pt idx="5921">
                  <c:v>37511</c:v>
                </c:pt>
                <c:pt idx="5922">
                  <c:v>37512</c:v>
                </c:pt>
                <c:pt idx="5923">
                  <c:v>37515</c:v>
                </c:pt>
                <c:pt idx="5924">
                  <c:v>37516</c:v>
                </c:pt>
                <c:pt idx="5925">
                  <c:v>37517</c:v>
                </c:pt>
                <c:pt idx="5926">
                  <c:v>37518</c:v>
                </c:pt>
                <c:pt idx="5927">
                  <c:v>37519</c:v>
                </c:pt>
                <c:pt idx="5928">
                  <c:v>37522</c:v>
                </c:pt>
                <c:pt idx="5929">
                  <c:v>37523</c:v>
                </c:pt>
                <c:pt idx="5930">
                  <c:v>37524</c:v>
                </c:pt>
                <c:pt idx="5931">
                  <c:v>37525</c:v>
                </c:pt>
                <c:pt idx="5932">
                  <c:v>37526</c:v>
                </c:pt>
                <c:pt idx="5933">
                  <c:v>37529</c:v>
                </c:pt>
                <c:pt idx="5934">
                  <c:v>37530</c:v>
                </c:pt>
                <c:pt idx="5935">
                  <c:v>37531</c:v>
                </c:pt>
                <c:pt idx="5936">
                  <c:v>37532</c:v>
                </c:pt>
                <c:pt idx="5937">
                  <c:v>37533</c:v>
                </c:pt>
                <c:pt idx="5938">
                  <c:v>37536</c:v>
                </c:pt>
                <c:pt idx="5939">
                  <c:v>37537</c:v>
                </c:pt>
                <c:pt idx="5940">
                  <c:v>37538</c:v>
                </c:pt>
                <c:pt idx="5941">
                  <c:v>37539</c:v>
                </c:pt>
                <c:pt idx="5942">
                  <c:v>37540</c:v>
                </c:pt>
                <c:pt idx="5943">
                  <c:v>37543</c:v>
                </c:pt>
                <c:pt idx="5944">
                  <c:v>37544</c:v>
                </c:pt>
                <c:pt idx="5945">
                  <c:v>37545</c:v>
                </c:pt>
                <c:pt idx="5946">
                  <c:v>37546</c:v>
                </c:pt>
                <c:pt idx="5947">
                  <c:v>37547</c:v>
                </c:pt>
                <c:pt idx="5948">
                  <c:v>37550</c:v>
                </c:pt>
                <c:pt idx="5949">
                  <c:v>37551</c:v>
                </c:pt>
                <c:pt idx="5950">
                  <c:v>37552</c:v>
                </c:pt>
                <c:pt idx="5951">
                  <c:v>37553</c:v>
                </c:pt>
                <c:pt idx="5952">
                  <c:v>37554</c:v>
                </c:pt>
                <c:pt idx="5953">
                  <c:v>37557</c:v>
                </c:pt>
                <c:pt idx="5954">
                  <c:v>37558</c:v>
                </c:pt>
                <c:pt idx="5955">
                  <c:v>37559</c:v>
                </c:pt>
                <c:pt idx="5956">
                  <c:v>37560</c:v>
                </c:pt>
                <c:pt idx="5957">
                  <c:v>37561</c:v>
                </c:pt>
                <c:pt idx="5958">
                  <c:v>37564</c:v>
                </c:pt>
                <c:pt idx="5959">
                  <c:v>37565</c:v>
                </c:pt>
                <c:pt idx="5960">
                  <c:v>37566</c:v>
                </c:pt>
                <c:pt idx="5961">
                  <c:v>37567</c:v>
                </c:pt>
                <c:pt idx="5962">
                  <c:v>37568</c:v>
                </c:pt>
                <c:pt idx="5963">
                  <c:v>37571</c:v>
                </c:pt>
                <c:pt idx="5964">
                  <c:v>37572</c:v>
                </c:pt>
                <c:pt idx="5965">
                  <c:v>37573</c:v>
                </c:pt>
                <c:pt idx="5966">
                  <c:v>37574</c:v>
                </c:pt>
                <c:pt idx="5967">
                  <c:v>37575</c:v>
                </c:pt>
                <c:pt idx="5968">
                  <c:v>37578</c:v>
                </c:pt>
                <c:pt idx="5969">
                  <c:v>37579</c:v>
                </c:pt>
                <c:pt idx="5970">
                  <c:v>37580</c:v>
                </c:pt>
                <c:pt idx="5971">
                  <c:v>37581</c:v>
                </c:pt>
                <c:pt idx="5972">
                  <c:v>37582</c:v>
                </c:pt>
                <c:pt idx="5973">
                  <c:v>37585</c:v>
                </c:pt>
                <c:pt idx="5974">
                  <c:v>37586</c:v>
                </c:pt>
                <c:pt idx="5975">
                  <c:v>37587</c:v>
                </c:pt>
                <c:pt idx="5976">
                  <c:v>37588</c:v>
                </c:pt>
                <c:pt idx="5977">
                  <c:v>37589</c:v>
                </c:pt>
                <c:pt idx="5978">
                  <c:v>37592</c:v>
                </c:pt>
                <c:pt idx="5979">
                  <c:v>37593</c:v>
                </c:pt>
                <c:pt idx="5980">
                  <c:v>37594</c:v>
                </c:pt>
                <c:pt idx="5981">
                  <c:v>37595</c:v>
                </c:pt>
                <c:pt idx="5982">
                  <c:v>37596</c:v>
                </c:pt>
                <c:pt idx="5983">
                  <c:v>37599</c:v>
                </c:pt>
                <c:pt idx="5984">
                  <c:v>37600</c:v>
                </c:pt>
                <c:pt idx="5985">
                  <c:v>37601</c:v>
                </c:pt>
                <c:pt idx="5986">
                  <c:v>37602</c:v>
                </c:pt>
                <c:pt idx="5987">
                  <c:v>37603</c:v>
                </c:pt>
                <c:pt idx="5988">
                  <c:v>37606</c:v>
                </c:pt>
                <c:pt idx="5989">
                  <c:v>37607</c:v>
                </c:pt>
                <c:pt idx="5990">
                  <c:v>37608</c:v>
                </c:pt>
                <c:pt idx="5991">
                  <c:v>37609</c:v>
                </c:pt>
                <c:pt idx="5992">
                  <c:v>37610</c:v>
                </c:pt>
                <c:pt idx="5993">
                  <c:v>37613</c:v>
                </c:pt>
                <c:pt idx="5994">
                  <c:v>37614</c:v>
                </c:pt>
                <c:pt idx="5995">
                  <c:v>37615</c:v>
                </c:pt>
                <c:pt idx="5996">
                  <c:v>37616</c:v>
                </c:pt>
                <c:pt idx="5997">
                  <c:v>37617</c:v>
                </c:pt>
                <c:pt idx="5998">
                  <c:v>37620</c:v>
                </c:pt>
                <c:pt idx="5999">
                  <c:v>37621</c:v>
                </c:pt>
                <c:pt idx="6000">
                  <c:v>37622</c:v>
                </c:pt>
                <c:pt idx="6001">
                  <c:v>37623</c:v>
                </c:pt>
                <c:pt idx="6002">
                  <c:v>37624</c:v>
                </c:pt>
                <c:pt idx="6003">
                  <c:v>37627</c:v>
                </c:pt>
                <c:pt idx="6004">
                  <c:v>37628</c:v>
                </c:pt>
                <c:pt idx="6005">
                  <c:v>37629</c:v>
                </c:pt>
                <c:pt idx="6006">
                  <c:v>37630</c:v>
                </c:pt>
                <c:pt idx="6007">
                  <c:v>37631</c:v>
                </c:pt>
                <c:pt idx="6008">
                  <c:v>37634</c:v>
                </c:pt>
                <c:pt idx="6009">
                  <c:v>37635</c:v>
                </c:pt>
                <c:pt idx="6010">
                  <c:v>37636</c:v>
                </c:pt>
                <c:pt idx="6011">
                  <c:v>37637</c:v>
                </c:pt>
                <c:pt idx="6012">
                  <c:v>37638</c:v>
                </c:pt>
                <c:pt idx="6013">
                  <c:v>37641</c:v>
                </c:pt>
                <c:pt idx="6014">
                  <c:v>37642</c:v>
                </c:pt>
                <c:pt idx="6015">
                  <c:v>37643</c:v>
                </c:pt>
                <c:pt idx="6016">
                  <c:v>37644</c:v>
                </c:pt>
                <c:pt idx="6017">
                  <c:v>37645</c:v>
                </c:pt>
                <c:pt idx="6018">
                  <c:v>37648</c:v>
                </c:pt>
                <c:pt idx="6019">
                  <c:v>37649</c:v>
                </c:pt>
                <c:pt idx="6020">
                  <c:v>37650</c:v>
                </c:pt>
                <c:pt idx="6021">
                  <c:v>37651</c:v>
                </c:pt>
                <c:pt idx="6022">
                  <c:v>37652</c:v>
                </c:pt>
                <c:pt idx="6023">
                  <c:v>37655</c:v>
                </c:pt>
                <c:pt idx="6024">
                  <c:v>37656</c:v>
                </c:pt>
                <c:pt idx="6025">
                  <c:v>37657</c:v>
                </c:pt>
                <c:pt idx="6026">
                  <c:v>37658</c:v>
                </c:pt>
                <c:pt idx="6027">
                  <c:v>37659</c:v>
                </c:pt>
                <c:pt idx="6028">
                  <c:v>37662</c:v>
                </c:pt>
                <c:pt idx="6029">
                  <c:v>37663</c:v>
                </c:pt>
                <c:pt idx="6030">
                  <c:v>37664</c:v>
                </c:pt>
                <c:pt idx="6031">
                  <c:v>37665</c:v>
                </c:pt>
                <c:pt idx="6032">
                  <c:v>37666</c:v>
                </c:pt>
                <c:pt idx="6033">
                  <c:v>37669</c:v>
                </c:pt>
                <c:pt idx="6034">
                  <c:v>37670</c:v>
                </c:pt>
                <c:pt idx="6035">
                  <c:v>37671</c:v>
                </c:pt>
                <c:pt idx="6036">
                  <c:v>37672</c:v>
                </c:pt>
                <c:pt idx="6037">
                  <c:v>37673</c:v>
                </c:pt>
                <c:pt idx="6038">
                  <c:v>37676</c:v>
                </c:pt>
                <c:pt idx="6039">
                  <c:v>37677</c:v>
                </c:pt>
                <c:pt idx="6040">
                  <c:v>37678</c:v>
                </c:pt>
                <c:pt idx="6041">
                  <c:v>37679</c:v>
                </c:pt>
                <c:pt idx="6042">
                  <c:v>37680</c:v>
                </c:pt>
                <c:pt idx="6043">
                  <c:v>37683</c:v>
                </c:pt>
                <c:pt idx="6044">
                  <c:v>37684</c:v>
                </c:pt>
                <c:pt idx="6045">
                  <c:v>37685</c:v>
                </c:pt>
                <c:pt idx="6046">
                  <c:v>37686</c:v>
                </c:pt>
                <c:pt idx="6047">
                  <c:v>37687</c:v>
                </c:pt>
                <c:pt idx="6048">
                  <c:v>37690</c:v>
                </c:pt>
                <c:pt idx="6049">
                  <c:v>37691</c:v>
                </c:pt>
                <c:pt idx="6050">
                  <c:v>37692</c:v>
                </c:pt>
                <c:pt idx="6051">
                  <c:v>37693</c:v>
                </c:pt>
                <c:pt idx="6052">
                  <c:v>37694</c:v>
                </c:pt>
                <c:pt idx="6053">
                  <c:v>37697</c:v>
                </c:pt>
                <c:pt idx="6054">
                  <c:v>37698</c:v>
                </c:pt>
                <c:pt idx="6055">
                  <c:v>37699</c:v>
                </c:pt>
                <c:pt idx="6056">
                  <c:v>37700</c:v>
                </c:pt>
                <c:pt idx="6057">
                  <c:v>37701</c:v>
                </c:pt>
                <c:pt idx="6058">
                  <c:v>37704</c:v>
                </c:pt>
                <c:pt idx="6059">
                  <c:v>37705</c:v>
                </c:pt>
                <c:pt idx="6060">
                  <c:v>37706</c:v>
                </c:pt>
                <c:pt idx="6061">
                  <c:v>37707</c:v>
                </c:pt>
                <c:pt idx="6062">
                  <c:v>37708</c:v>
                </c:pt>
                <c:pt idx="6063">
                  <c:v>37711</c:v>
                </c:pt>
                <c:pt idx="6064">
                  <c:v>37712</c:v>
                </c:pt>
                <c:pt idx="6065">
                  <c:v>37713</c:v>
                </c:pt>
                <c:pt idx="6066">
                  <c:v>37714</c:v>
                </c:pt>
                <c:pt idx="6067">
                  <c:v>37715</c:v>
                </c:pt>
                <c:pt idx="6068">
                  <c:v>37718</c:v>
                </c:pt>
                <c:pt idx="6069">
                  <c:v>37719</c:v>
                </c:pt>
                <c:pt idx="6070">
                  <c:v>37720</c:v>
                </c:pt>
                <c:pt idx="6071">
                  <c:v>37721</c:v>
                </c:pt>
                <c:pt idx="6072">
                  <c:v>37722</c:v>
                </c:pt>
                <c:pt idx="6073">
                  <c:v>37725</c:v>
                </c:pt>
                <c:pt idx="6074">
                  <c:v>37726</c:v>
                </c:pt>
                <c:pt idx="6075">
                  <c:v>37727</c:v>
                </c:pt>
                <c:pt idx="6076">
                  <c:v>37728</c:v>
                </c:pt>
                <c:pt idx="6077">
                  <c:v>37729</c:v>
                </c:pt>
                <c:pt idx="6078">
                  <c:v>37732</c:v>
                </c:pt>
                <c:pt idx="6079">
                  <c:v>37733</c:v>
                </c:pt>
                <c:pt idx="6080">
                  <c:v>37734</c:v>
                </c:pt>
                <c:pt idx="6081">
                  <c:v>37735</c:v>
                </c:pt>
                <c:pt idx="6082">
                  <c:v>37736</c:v>
                </c:pt>
                <c:pt idx="6083">
                  <c:v>37739</c:v>
                </c:pt>
                <c:pt idx="6084">
                  <c:v>37740</c:v>
                </c:pt>
                <c:pt idx="6085">
                  <c:v>37741</c:v>
                </c:pt>
                <c:pt idx="6086">
                  <c:v>37742</c:v>
                </c:pt>
                <c:pt idx="6087">
                  <c:v>37743</c:v>
                </c:pt>
                <c:pt idx="6088">
                  <c:v>37746</c:v>
                </c:pt>
                <c:pt idx="6089">
                  <c:v>37747</c:v>
                </c:pt>
                <c:pt idx="6090">
                  <c:v>37748</c:v>
                </c:pt>
                <c:pt idx="6091">
                  <c:v>37749</c:v>
                </c:pt>
                <c:pt idx="6092">
                  <c:v>37750</c:v>
                </c:pt>
                <c:pt idx="6093">
                  <c:v>37753</c:v>
                </c:pt>
                <c:pt idx="6094">
                  <c:v>37754</c:v>
                </c:pt>
                <c:pt idx="6095">
                  <c:v>37755</c:v>
                </c:pt>
                <c:pt idx="6096">
                  <c:v>37756</c:v>
                </c:pt>
                <c:pt idx="6097">
                  <c:v>37757</c:v>
                </c:pt>
                <c:pt idx="6098">
                  <c:v>37760</c:v>
                </c:pt>
                <c:pt idx="6099">
                  <c:v>37761</c:v>
                </c:pt>
                <c:pt idx="6100">
                  <c:v>37762</c:v>
                </c:pt>
                <c:pt idx="6101">
                  <c:v>37763</c:v>
                </c:pt>
                <c:pt idx="6102">
                  <c:v>37764</c:v>
                </c:pt>
                <c:pt idx="6103">
                  <c:v>37767</c:v>
                </c:pt>
                <c:pt idx="6104">
                  <c:v>37768</c:v>
                </c:pt>
                <c:pt idx="6105">
                  <c:v>37769</c:v>
                </c:pt>
                <c:pt idx="6106">
                  <c:v>37770</c:v>
                </c:pt>
                <c:pt idx="6107">
                  <c:v>37771</c:v>
                </c:pt>
                <c:pt idx="6108">
                  <c:v>37774</c:v>
                </c:pt>
                <c:pt idx="6109">
                  <c:v>37775</c:v>
                </c:pt>
                <c:pt idx="6110">
                  <c:v>37776</c:v>
                </c:pt>
                <c:pt idx="6111">
                  <c:v>37777</c:v>
                </c:pt>
                <c:pt idx="6112">
                  <c:v>37778</c:v>
                </c:pt>
                <c:pt idx="6113">
                  <c:v>37781</c:v>
                </c:pt>
                <c:pt idx="6114">
                  <c:v>37782</c:v>
                </c:pt>
                <c:pt idx="6115">
                  <c:v>37783</c:v>
                </c:pt>
                <c:pt idx="6116">
                  <c:v>37784</c:v>
                </c:pt>
                <c:pt idx="6117">
                  <c:v>37785</c:v>
                </c:pt>
                <c:pt idx="6118">
                  <c:v>37788</c:v>
                </c:pt>
                <c:pt idx="6119">
                  <c:v>37789</c:v>
                </c:pt>
                <c:pt idx="6120">
                  <c:v>37790</c:v>
                </c:pt>
                <c:pt idx="6121">
                  <c:v>37791</c:v>
                </c:pt>
                <c:pt idx="6122">
                  <c:v>37792</c:v>
                </c:pt>
                <c:pt idx="6123">
                  <c:v>37795</c:v>
                </c:pt>
                <c:pt idx="6124">
                  <c:v>37796</c:v>
                </c:pt>
                <c:pt idx="6125">
                  <c:v>37797</c:v>
                </c:pt>
                <c:pt idx="6126">
                  <c:v>37798</c:v>
                </c:pt>
                <c:pt idx="6127">
                  <c:v>37799</c:v>
                </c:pt>
                <c:pt idx="6128">
                  <c:v>37802</c:v>
                </c:pt>
                <c:pt idx="6129">
                  <c:v>37803</c:v>
                </c:pt>
                <c:pt idx="6130">
                  <c:v>37804</c:v>
                </c:pt>
                <c:pt idx="6131">
                  <c:v>37805</c:v>
                </c:pt>
                <c:pt idx="6132">
                  <c:v>37806</c:v>
                </c:pt>
                <c:pt idx="6133">
                  <c:v>37809</c:v>
                </c:pt>
                <c:pt idx="6134">
                  <c:v>37810</c:v>
                </c:pt>
                <c:pt idx="6135">
                  <c:v>37811</c:v>
                </c:pt>
                <c:pt idx="6136">
                  <c:v>37812</c:v>
                </c:pt>
                <c:pt idx="6137">
                  <c:v>37813</c:v>
                </c:pt>
                <c:pt idx="6138">
                  <c:v>37816</c:v>
                </c:pt>
                <c:pt idx="6139">
                  <c:v>37817</c:v>
                </c:pt>
                <c:pt idx="6140">
                  <c:v>37818</c:v>
                </c:pt>
                <c:pt idx="6141">
                  <c:v>37819</c:v>
                </c:pt>
                <c:pt idx="6142">
                  <c:v>37820</c:v>
                </c:pt>
                <c:pt idx="6143">
                  <c:v>37823</c:v>
                </c:pt>
                <c:pt idx="6144">
                  <c:v>37824</c:v>
                </c:pt>
                <c:pt idx="6145">
                  <c:v>37825</c:v>
                </c:pt>
                <c:pt idx="6146">
                  <c:v>37826</c:v>
                </c:pt>
                <c:pt idx="6147">
                  <c:v>37827</c:v>
                </c:pt>
                <c:pt idx="6148">
                  <c:v>37830</c:v>
                </c:pt>
                <c:pt idx="6149">
                  <c:v>37831</c:v>
                </c:pt>
                <c:pt idx="6150">
                  <c:v>37832</c:v>
                </c:pt>
                <c:pt idx="6151">
                  <c:v>37833</c:v>
                </c:pt>
                <c:pt idx="6152">
                  <c:v>37834</c:v>
                </c:pt>
                <c:pt idx="6153">
                  <c:v>37837</c:v>
                </c:pt>
                <c:pt idx="6154">
                  <c:v>37838</c:v>
                </c:pt>
                <c:pt idx="6155">
                  <c:v>37839</c:v>
                </c:pt>
                <c:pt idx="6156">
                  <c:v>37840</c:v>
                </c:pt>
                <c:pt idx="6157">
                  <c:v>37841</c:v>
                </c:pt>
                <c:pt idx="6158">
                  <c:v>37844</c:v>
                </c:pt>
                <c:pt idx="6159">
                  <c:v>37845</c:v>
                </c:pt>
                <c:pt idx="6160">
                  <c:v>37846</c:v>
                </c:pt>
                <c:pt idx="6161">
                  <c:v>37847</c:v>
                </c:pt>
                <c:pt idx="6162">
                  <c:v>37848</c:v>
                </c:pt>
                <c:pt idx="6163">
                  <c:v>37851</c:v>
                </c:pt>
                <c:pt idx="6164">
                  <c:v>37852</c:v>
                </c:pt>
                <c:pt idx="6165">
                  <c:v>37853</c:v>
                </c:pt>
                <c:pt idx="6166">
                  <c:v>37854</c:v>
                </c:pt>
                <c:pt idx="6167">
                  <c:v>37855</c:v>
                </c:pt>
                <c:pt idx="6168">
                  <c:v>37858</c:v>
                </c:pt>
                <c:pt idx="6169">
                  <c:v>37859</c:v>
                </c:pt>
                <c:pt idx="6170">
                  <c:v>37860</c:v>
                </c:pt>
                <c:pt idx="6171">
                  <c:v>37861</c:v>
                </c:pt>
                <c:pt idx="6172">
                  <c:v>37862</c:v>
                </c:pt>
                <c:pt idx="6173">
                  <c:v>37865</c:v>
                </c:pt>
                <c:pt idx="6174">
                  <c:v>37866</c:v>
                </c:pt>
                <c:pt idx="6175">
                  <c:v>37867</c:v>
                </c:pt>
                <c:pt idx="6176">
                  <c:v>37868</c:v>
                </c:pt>
                <c:pt idx="6177">
                  <c:v>37869</c:v>
                </c:pt>
                <c:pt idx="6178">
                  <c:v>37872</c:v>
                </c:pt>
                <c:pt idx="6179">
                  <c:v>37873</c:v>
                </c:pt>
                <c:pt idx="6180">
                  <c:v>37874</c:v>
                </c:pt>
                <c:pt idx="6181">
                  <c:v>37875</c:v>
                </c:pt>
                <c:pt idx="6182">
                  <c:v>37876</c:v>
                </c:pt>
                <c:pt idx="6183">
                  <c:v>37879</c:v>
                </c:pt>
                <c:pt idx="6184">
                  <c:v>37880</c:v>
                </c:pt>
                <c:pt idx="6185">
                  <c:v>37881</c:v>
                </c:pt>
                <c:pt idx="6186">
                  <c:v>37882</c:v>
                </c:pt>
                <c:pt idx="6187">
                  <c:v>37883</c:v>
                </c:pt>
                <c:pt idx="6188">
                  <c:v>37886</c:v>
                </c:pt>
                <c:pt idx="6189">
                  <c:v>37887</c:v>
                </c:pt>
                <c:pt idx="6190">
                  <c:v>37888</c:v>
                </c:pt>
                <c:pt idx="6191">
                  <c:v>37889</c:v>
                </c:pt>
                <c:pt idx="6192">
                  <c:v>37890</c:v>
                </c:pt>
                <c:pt idx="6193">
                  <c:v>37893</c:v>
                </c:pt>
                <c:pt idx="6194">
                  <c:v>37894</c:v>
                </c:pt>
                <c:pt idx="6195">
                  <c:v>37895</c:v>
                </c:pt>
                <c:pt idx="6196">
                  <c:v>37896</c:v>
                </c:pt>
                <c:pt idx="6197">
                  <c:v>37897</c:v>
                </c:pt>
                <c:pt idx="6198">
                  <c:v>37900</c:v>
                </c:pt>
                <c:pt idx="6199">
                  <c:v>37901</c:v>
                </c:pt>
                <c:pt idx="6200">
                  <c:v>37902</c:v>
                </c:pt>
                <c:pt idx="6201">
                  <c:v>37903</c:v>
                </c:pt>
                <c:pt idx="6202">
                  <c:v>37904</c:v>
                </c:pt>
                <c:pt idx="6203">
                  <c:v>37907</c:v>
                </c:pt>
                <c:pt idx="6204">
                  <c:v>37908</c:v>
                </c:pt>
                <c:pt idx="6205">
                  <c:v>37909</c:v>
                </c:pt>
                <c:pt idx="6206">
                  <c:v>37910</c:v>
                </c:pt>
                <c:pt idx="6207">
                  <c:v>37911</c:v>
                </c:pt>
                <c:pt idx="6208">
                  <c:v>37914</c:v>
                </c:pt>
                <c:pt idx="6209">
                  <c:v>37915</c:v>
                </c:pt>
                <c:pt idx="6210">
                  <c:v>37916</c:v>
                </c:pt>
                <c:pt idx="6211">
                  <c:v>37917</c:v>
                </c:pt>
                <c:pt idx="6212">
                  <c:v>37918</c:v>
                </c:pt>
                <c:pt idx="6213">
                  <c:v>37921</c:v>
                </c:pt>
                <c:pt idx="6214">
                  <c:v>37922</c:v>
                </c:pt>
                <c:pt idx="6215">
                  <c:v>37923</c:v>
                </c:pt>
                <c:pt idx="6216">
                  <c:v>37924</c:v>
                </c:pt>
                <c:pt idx="6217">
                  <c:v>37925</c:v>
                </c:pt>
                <c:pt idx="6218">
                  <c:v>37928</c:v>
                </c:pt>
                <c:pt idx="6219">
                  <c:v>37929</c:v>
                </c:pt>
                <c:pt idx="6220">
                  <c:v>37930</c:v>
                </c:pt>
                <c:pt idx="6221">
                  <c:v>37931</c:v>
                </c:pt>
                <c:pt idx="6222">
                  <c:v>37932</c:v>
                </c:pt>
                <c:pt idx="6223">
                  <c:v>37935</c:v>
                </c:pt>
                <c:pt idx="6224">
                  <c:v>37936</c:v>
                </c:pt>
                <c:pt idx="6225">
                  <c:v>37937</c:v>
                </c:pt>
                <c:pt idx="6226">
                  <c:v>37938</c:v>
                </c:pt>
                <c:pt idx="6227">
                  <c:v>37939</c:v>
                </c:pt>
                <c:pt idx="6228">
                  <c:v>37942</c:v>
                </c:pt>
                <c:pt idx="6229">
                  <c:v>37943</c:v>
                </c:pt>
                <c:pt idx="6230">
                  <c:v>37944</c:v>
                </c:pt>
                <c:pt idx="6231">
                  <c:v>37945</c:v>
                </c:pt>
                <c:pt idx="6232">
                  <c:v>37946</c:v>
                </c:pt>
                <c:pt idx="6233">
                  <c:v>37949</c:v>
                </c:pt>
                <c:pt idx="6234">
                  <c:v>37950</c:v>
                </c:pt>
                <c:pt idx="6235">
                  <c:v>37951</c:v>
                </c:pt>
                <c:pt idx="6236">
                  <c:v>37952</c:v>
                </c:pt>
                <c:pt idx="6237">
                  <c:v>37953</c:v>
                </c:pt>
                <c:pt idx="6238">
                  <c:v>37956</c:v>
                </c:pt>
                <c:pt idx="6239">
                  <c:v>37957</c:v>
                </c:pt>
                <c:pt idx="6240">
                  <c:v>37958</c:v>
                </c:pt>
                <c:pt idx="6241">
                  <c:v>37959</c:v>
                </c:pt>
                <c:pt idx="6242">
                  <c:v>37960</c:v>
                </c:pt>
                <c:pt idx="6243">
                  <c:v>37963</c:v>
                </c:pt>
                <c:pt idx="6244">
                  <c:v>37964</c:v>
                </c:pt>
                <c:pt idx="6245">
                  <c:v>37965</c:v>
                </c:pt>
                <c:pt idx="6246">
                  <c:v>37966</c:v>
                </c:pt>
                <c:pt idx="6247">
                  <c:v>37967</c:v>
                </c:pt>
                <c:pt idx="6248">
                  <c:v>37970</c:v>
                </c:pt>
                <c:pt idx="6249">
                  <c:v>37971</c:v>
                </c:pt>
                <c:pt idx="6250">
                  <c:v>37972</c:v>
                </c:pt>
                <c:pt idx="6251">
                  <c:v>37973</c:v>
                </c:pt>
                <c:pt idx="6252">
                  <c:v>37974</c:v>
                </c:pt>
                <c:pt idx="6253">
                  <c:v>37977</c:v>
                </c:pt>
                <c:pt idx="6254">
                  <c:v>37978</c:v>
                </c:pt>
                <c:pt idx="6255">
                  <c:v>37979</c:v>
                </c:pt>
                <c:pt idx="6256">
                  <c:v>37980</c:v>
                </c:pt>
                <c:pt idx="6257">
                  <c:v>37981</c:v>
                </c:pt>
                <c:pt idx="6258">
                  <c:v>37984</c:v>
                </c:pt>
                <c:pt idx="6259">
                  <c:v>37985</c:v>
                </c:pt>
                <c:pt idx="6260">
                  <c:v>37986</c:v>
                </c:pt>
                <c:pt idx="6261">
                  <c:v>37987</c:v>
                </c:pt>
                <c:pt idx="6262">
                  <c:v>37988</c:v>
                </c:pt>
                <c:pt idx="6263">
                  <c:v>37991</c:v>
                </c:pt>
                <c:pt idx="6264">
                  <c:v>37992</c:v>
                </c:pt>
                <c:pt idx="6265">
                  <c:v>37993</c:v>
                </c:pt>
                <c:pt idx="6266">
                  <c:v>37994</c:v>
                </c:pt>
                <c:pt idx="6267">
                  <c:v>37995</c:v>
                </c:pt>
                <c:pt idx="6268">
                  <c:v>37998</c:v>
                </c:pt>
                <c:pt idx="6269">
                  <c:v>37999</c:v>
                </c:pt>
                <c:pt idx="6270">
                  <c:v>38000</c:v>
                </c:pt>
                <c:pt idx="6271">
                  <c:v>38001</c:v>
                </c:pt>
                <c:pt idx="6272">
                  <c:v>38002</c:v>
                </c:pt>
                <c:pt idx="6273">
                  <c:v>38005</c:v>
                </c:pt>
                <c:pt idx="6274">
                  <c:v>38006</c:v>
                </c:pt>
                <c:pt idx="6275">
                  <c:v>38007</c:v>
                </c:pt>
                <c:pt idx="6276">
                  <c:v>38008</c:v>
                </c:pt>
                <c:pt idx="6277">
                  <c:v>38009</c:v>
                </c:pt>
                <c:pt idx="6278">
                  <c:v>38012</c:v>
                </c:pt>
                <c:pt idx="6279">
                  <c:v>38013</c:v>
                </c:pt>
                <c:pt idx="6280">
                  <c:v>38014</c:v>
                </c:pt>
                <c:pt idx="6281">
                  <c:v>38015</c:v>
                </c:pt>
                <c:pt idx="6282">
                  <c:v>38016</c:v>
                </c:pt>
                <c:pt idx="6283">
                  <c:v>38019</c:v>
                </c:pt>
                <c:pt idx="6284">
                  <c:v>38020</c:v>
                </c:pt>
                <c:pt idx="6285">
                  <c:v>38021</c:v>
                </c:pt>
                <c:pt idx="6286">
                  <c:v>38022</c:v>
                </c:pt>
                <c:pt idx="6287">
                  <c:v>38023</c:v>
                </c:pt>
                <c:pt idx="6288">
                  <c:v>38026</c:v>
                </c:pt>
                <c:pt idx="6289">
                  <c:v>38027</c:v>
                </c:pt>
                <c:pt idx="6290">
                  <c:v>38028</c:v>
                </c:pt>
                <c:pt idx="6291">
                  <c:v>38029</c:v>
                </c:pt>
                <c:pt idx="6292">
                  <c:v>38030</c:v>
                </c:pt>
                <c:pt idx="6293">
                  <c:v>38033</c:v>
                </c:pt>
                <c:pt idx="6294">
                  <c:v>38034</c:v>
                </c:pt>
                <c:pt idx="6295">
                  <c:v>38035</c:v>
                </c:pt>
                <c:pt idx="6296">
                  <c:v>38036</c:v>
                </c:pt>
                <c:pt idx="6297">
                  <c:v>38037</c:v>
                </c:pt>
                <c:pt idx="6298">
                  <c:v>38040</c:v>
                </c:pt>
                <c:pt idx="6299">
                  <c:v>38041</c:v>
                </c:pt>
                <c:pt idx="6300">
                  <c:v>38042</c:v>
                </c:pt>
                <c:pt idx="6301">
                  <c:v>38043</c:v>
                </c:pt>
                <c:pt idx="6302">
                  <c:v>38044</c:v>
                </c:pt>
                <c:pt idx="6303">
                  <c:v>38047</c:v>
                </c:pt>
                <c:pt idx="6304">
                  <c:v>38048</c:v>
                </c:pt>
                <c:pt idx="6305">
                  <c:v>38049</c:v>
                </c:pt>
                <c:pt idx="6306">
                  <c:v>38050</c:v>
                </c:pt>
                <c:pt idx="6307">
                  <c:v>38051</c:v>
                </c:pt>
                <c:pt idx="6308">
                  <c:v>38054</c:v>
                </c:pt>
                <c:pt idx="6309">
                  <c:v>38055</c:v>
                </c:pt>
                <c:pt idx="6310">
                  <c:v>38056</c:v>
                </c:pt>
                <c:pt idx="6311">
                  <c:v>38057</c:v>
                </c:pt>
                <c:pt idx="6312">
                  <c:v>38058</c:v>
                </c:pt>
                <c:pt idx="6313">
                  <c:v>38061</c:v>
                </c:pt>
                <c:pt idx="6314">
                  <c:v>38062</c:v>
                </c:pt>
                <c:pt idx="6315">
                  <c:v>38063</c:v>
                </c:pt>
                <c:pt idx="6316">
                  <c:v>38064</c:v>
                </c:pt>
                <c:pt idx="6317">
                  <c:v>38065</c:v>
                </c:pt>
                <c:pt idx="6318">
                  <c:v>38068</c:v>
                </c:pt>
                <c:pt idx="6319">
                  <c:v>38069</c:v>
                </c:pt>
                <c:pt idx="6320">
                  <c:v>38070</c:v>
                </c:pt>
                <c:pt idx="6321">
                  <c:v>38071</c:v>
                </c:pt>
                <c:pt idx="6322">
                  <c:v>38072</c:v>
                </c:pt>
                <c:pt idx="6323">
                  <c:v>38075</c:v>
                </c:pt>
                <c:pt idx="6324">
                  <c:v>38076</c:v>
                </c:pt>
                <c:pt idx="6325">
                  <c:v>38077</c:v>
                </c:pt>
                <c:pt idx="6326">
                  <c:v>38078</c:v>
                </c:pt>
                <c:pt idx="6327">
                  <c:v>38079</c:v>
                </c:pt>
                <c:pt idx="6328">
                  <c:v>38082</c:v>
                </c:pt>
                <c:pt idx="6329">
                  <c:v>38083</c:v>
                </c:pt>
                <c:pt idx="6330">
                  <c:v>38084</c:v>
                </c:pt>
                <c:pt idx="6331">
                  <c:v>38085</c:v>
                </c:pt>
                <c:pt idx="6332">
                  <c:v>38086</c:v>
                </c:pt>
                <c:pt idx="6333">
                  <c:v>38089</c:v>
                </c:pt>
                <c:pt idx="6334">
                  <c:v>38090</c:v>
                </c:pt>
                <c:pt idx="6335">
                  <c:v>38091</c:v>
                </c:pt>
                <c:pt idx="6336">
                  <c:v>38092</c:v>
                </c:pt>
                <c:pt idx="6337">
                  <c:v>38093</c:v>
                </c:pt>
                <c:pt idx="6338">
                  <c:v>38096</c:v>
                </c:pt>
                <c:pt idx="6339">
                  <c:v>38097</c:v>
                </c:pt>
                <c:pt idx="6340">
                  <c:v>38098</c:v>
                </c:pt>
                <c:pt idx="6341">
                  <c:v>38099</c:v>
                </c:pt>
                <c:pt idx="6342">
                  <c:v>38100</c:v>
                </c:pt>
                <c:pt idx="6343">
                  <c:v>38103</c:v>
                </c:pt>
                <c:pt idx="6344">
                  <c:v>38104</c:v>
                </c:pt>
                <c:pt idx="6345">
                  <c:v>38105</c:v>
                </c:pt>
                <c:pt idx="6346">
                  <c:v>38106</c:v>
                </c:pt>
                <c:pt idx="6347">
                  <c:v>38107</c:v>
                </c:pt>
                <c:pt idx="6348">
                  <c:v>38110</c:v>
                </c:pt>
                <c:pt idx="6349">
                  <c:v>38111</c:v>
                </c:pt>
                <c:pt idx="6350">
                  <c:v>38112</c:v>
                </c:pt>
                <c:pt idx="6351">
                  <c:v>38113</c:v>
                </c:pt>
                <c:pt idx="6352">
                  <c:v>38114</c:v>
                </c:pt>
                <c:pt idx="6353">
                  <c:v>38117</c:v>
                </c:pt>
                <c:pt idx="6354">
                  <c:v>38118</c:v>
                </c:pt>
                <c:pt idx="6355">
                  <c:v>38119</c:v>
                </c:pt>
                <c:pt idx="6356">
                  <c:v>38120</c:v>
                </c:pt>
                <c:pt idx="6357">
                  <c:v>38121</c:v>
                </c:pt>
                <c:pt idx="6358">
                  <c:v>38124</c:v>
                </c:pt>
                <c:pt idx="6359">
                  <c:v>38125</c:v>
                </c:pt>
                <c:pt idx="6360">
                  <c:v>38126</c:v>
                </c:pt>
                <c:pt idx="6361">
                  <c:v>38127</c:v>
                </c:pt>
                <c:pt idx="6362">
                  <c:v>38128</c:v>
                </c:pt>
                <c:pt idx="6363">
                  <c:v>38131</c:v>
                </c:pt>
                <c:pt idx="6364">
                  <c:v>38132</c:v>
                </c:pt>
                <c:pt idx="6365">
                  <c:v>38133</c:v>
                </c:pt>
                <c:pt idx="6366">
                  <c:v>38134</c:v>
                </c:pt>
                <c:pt idx="6367">
                  <c:v>38135</c:v>
                </c:pt>
                <c:pt idx="6368">
                  <c:v>38138</c:v>
                </c:pt>
                <c:pt idx="6369">
                  <c:v>38139</c:v>
                </c:pt>
                <c:pt idx="6370">
                  <c:v>38140</c:v>
                </c:pt>
                <c:pt idx="6371">
                  <c:v>38141</c:v>
                </c:pt>
                <c:pt idx="6372">
                  <c:v>38142</c:v>
                </c:pt>
                <c:pt idx="6373">
                  <c:v>38145</c:v>
                </c:pt>
                <c:pt idx="6374">
                  <c:v>38146</c:v>
                </c:pt>
                <c:pt idx="6375">
                  <c:v>38147</c:v>
                </c:pt>
                <c:pt idx="6376">
                  <c:v>38148</c:v>
                </c:pt>
                <c:pt idx="6377">
                  <c:v>38149</c:v>
                </c:pt>
                <c:pt idx="6378">
                  <c:v>38152</c:v>
                </c:pt>
                <c:pt idx="6379">
                  <c:v>38153</c:v>
                </c:pt>
                <c:pt idx="6380">
                  <c:v>38154</c:v>
                </c:pt>
                <c:pt idx="6381">
                  <c:v>38155</c:v>
                </c:pt>
                <c:pt idx="6382">
                  <c:v>38156</c:v>
                </c:pt>
                <c:pt idx="6383">
                  <c:v>38159</c:v>
                </c:pt>
                <c:pt idx="6384">
                  <c:v>38160</c:v>
                </c:pt>
                <c:pt idx="6385">
                  <c:v>38161</c:v>
                </c:pt>
                <c:pt idx="6386">
                  <c:v>38162</c:v>
                </c:pt>
                <c:pt idx="6387">
                  <c:v>38163</c:v>
                </c:pt>
                <c:pt idx="6388">
                  <c:v>38166</c:v>
                </c:pt>
                <c:pt idx="6389">
                  <c:v>38167</c:v>
                </c:pt>
                <c:pt idx="6390">
                  <c:v>38168</c:v>
                </c:pt>
                <c:pt idx="6391">
                  <c:v>38169</c:v>
                </c:pt>
                <c:pt idx="6392">
                  <c:v>38170</c:v>
                </c:pt>
                <c:pt idx="6393">
                  <c:v>38173</c:v>
                </c:pt>
                <c:pt idx="6394">
                  <c:v>38174</c:v>
                </c:pt>
                <c:pt idx="6395">
                  <c:v>38175</c:v>
                </c:pt>
                <c:pt idx="6396">
                  <c:v>38176</c:v>
                </c:pt>
                <c:pt idx="6397">
                  <c:v>38177</c:v>
                </c:pt>
                <c:pt idx="6398">
                  <c:v>38180</c:v>
                </c:pt>
                <c:pt idx="6399">
                  <c:v>38181</c:v>
                </c:pt>
                <c:pt idx="6400">
                  <c:v>38182</c:v>
                </c:pt>
                <c:pt idx="6401">
                  <c:v>38183</c:v>
                </c:pt>
                <c:pt idx="6402">
                  <c:v>38184</c:v>
                </c:pt>
                <c:pt idx="6403">
                  <c:v>38187</c:v>
                </c:pt>
                <c:pt idx="6404">
                  <c:v>38188</c:v>
                </c:pt>
                <c:pt idx="6405">
                  <c:v>38189</c:v>
                </c:pt>
                <c:pt idx="6406">
                  <c:v>38190</c:v>
                </c:pt>
                <c:pt idx="6407">
                  <c:v>38191</c:v>
                </c:pt>
                <c:pt idx="6408">
                  <c:v>38194</c:v>
                </c:pt>
                <c:pt idx="6409">
                  <c:v>38195</c:v>
                </c:pt>
                <c:pt idx="6410">
                  <c:v>38196</c:v>
                </c:pt>
                <c:pt idx="6411">
                  <c:v>38197</c:v>
                </c:pt>
                <c:pt idx="6412">
                  <c:v>38198</c:v>
                </c:pt>
                <c:pt idx="6413">
                  <c:v>38201</c:v>
                </c:pt>
                <c:pt idx="6414">
                  <c:v>38202</c:v>
                </c:pt>
                <c:pt idx="6415">
                  <c:v>38203</c:v>
                </c:pt>
                <c:pt idx="6416">
                  <c:v>38204</c:v>
                </c:pt>
                <c:pt idx="6417">
                  <c:v>38205</c:v>
                </c:pt>
                <c:pt idx="6418">
                  <c:v>38208</c:v>
                </c:pt>
                <c:pt idx="6419">
                  <c:v>38209</c:v>
                </c:pt>
                <c:pt idx="6420">
                  <c:v>38210</c:v>
                </c:pt>
                <c:pt idx="6421">
                  <c:v>38211</c:v>
                </c:pt>
                <c:pt idx="6422">
                  <c:v>38212</c:v>
                </c:pt>
                <c:pt idx="6423">
                  <c:v>38215</c:v>
                </c:pt>
                <c:pt idx="6424">
                  <c:v>38216</c:v>
                </c:pt>
                <c:pt idx="6425">
                  <c:v>38217</c:v>
                </c:pt>
                <c:pt idx="6426">
                  <c:v>38218</c:v>
                </c:pt>
                <c:pt idx="6427">
                  <c:v>38219</c:v>
                </c:pt>
                <c:pt idx="6428">
                  <c:v>38222</c:v>
                </c:pt>
                <c:pt idx="6429">
                  <c:v>38223</c:v>
                </c:pt>
                <c:pt idx="6430">
                  <c:v>38224</c:v>
                </c:pt>
                <c:pt idx="6431">
                  <c:v>38225</c:v>
                </c:pt>
                <c:pt idx="6432">
                  <c:v>38226</c:v>
                </c:pt>
                <c:pt idx="6433">
                  <c:v>38229</c:v>
                </c:pt>
                <c:pt idx="6434">
                  <c:v>38230</c:v>
                </c:pt>
                <c:pt idx="6435">
                  <c:v>38231</c:v>
                </c:pt>
                <c:pt idx="6436">
                  <c:v>38232</c:v>
                </c:pt>
                <c:pt idx="6437">
                  <c:v>38233</c:v>
                </c:pt>
                <c:pt idx="6438">
                  <c:v>38236</c:v>
                </c:pt>
                <c:pt idx="6439">
                  <c:v>38237</c:v>
                </c:pt>
                <c:pt idx="6440">
                  <c:v>38238</c:v>
                </c:pt>
                <c:pt idx="6441">
                  <c:v>38239</c:v>
                </c:pt>
                <c:pt idx="6442">
                  <c:v>38240</c:v>
                </c:pt>
                <c:pt idx="6443">
                  <c:v>38243</c:v>
                </c:pt>
                <c:pt idx="6444">
                  <c:v>38244</c:v>
                </c:pt>
                <c:pt idx="6445">
                  <c:v>38245</c:v>
                </c:pt>
                <c:pt idx="6446">
                  <c:v>38246</c:v>
                </c:pt>
                <c:pt idx="6447">
                  <c:v>38247</c:v>
                </c:pt>
                <c:pt idx="6448">
                  <c:v>38250</c:v>
                </c:pt>
                <c:pt idx="6449">
                  <c:v>38251</c:v>
                </c:pt>
                <c:pt idx="6450">
                  <c:v>38252</c:v>
                </c:pt>
                <c:pt idx="6451">
                  <c:v>38253</c:v>
                </c:pt>
                <c:pt idx="6452">
                  <c:v>38254</c:v>
                </c:pt>
                <c:pt idx="6453">
                  <c:v>38257</c:v>
                </c:pt>
                <c:pt idx="6454">
                  <c:v>38258</c:v>
                </c:pt>
                <c:pt idx="6455">
                  <c:v>38259</c:v>
                </c:pt>
                <c:pt idx="6456">
                  <c:v>38260</c:v>
                </c:pt>
                <c:pt idx="6457">
                  <c:v>38261</c:v>
                </c:pt>
                <c:pt idx="6458">
                  <c:v>38264</c:v>
                </c:pt>
                <c:pt idx="6459">
                  <c:v>38265</c:v>
                </c:pt>
                <c:pt idx="6460">
                  <c:v>38266</c:v>
                </c:pt>
                <c:pt idx="6461">
                  <c:v>38267</c:v>
                </c:pt>
                <c:pt idx="6462">
                  <c:v>38268</c:v>
                </c:pt>
                <c:pt idx="6463">
                  <c:v>38271</c:v>
                </c:pt>
                <c:pt idx="6464">
                  <c:v>38272</c:v>
                </c:pt>
                <c:pt idx="6465">
                  <c:v>38273</c:v>
                </c:pt>
                <c:pt idx="6466">
                  <c:v>38274</c:v>
                </c:pt>
                <c:pt idx="6467">
                  <c:v>38275</c:v>
                </c:pt>
                <c:pt idx="6468">
                  <c:v>38278</c:v>
                </c:pt>
                <c:pt idx="6469">
                  <c:v>38279</c:v>
                </c:pt>
                <c:pt idx="6470">
                  <c:v>38280</c:v>
                </c:pt>
                <c:pt idx="6471">
                  <c:v>38281</c:v>
                </c:pt>
                <c:pt idx="6472">
                  <c:v>38282</c:v>
                </c:pt>
                <c:pt idx="6473">
                  <c:v>38285</c:v>
                </c:pt>
                <c:pt idx="6474">
                  <c:v>38286</c:v>
                </c:pt>
                <c:pt idx="6475">
                  <c:v>38287</c:v>
                </c:pt>
                <c:pt idx="6476">
                  <c:v>38288</c:v>
                </c:pt>
                <c:pt idx="6477">
                  <c:v>38289</c:v>
                </c:pt>
                <c:pt idx="6478">
                  <c:v>38292</c:v>
                </c:pt>
                <c:pt idx="6479">
                  <c:v>38293</c:v>
                </c:pt>
                <c:pt idx="6480">
                  <c:v>38294</c:v>
                </c:pt>
                <c:pt idx="6481">
                  <c:v>38295</c:v>
                </c:pt>
                <c:pt idx="6482">
                  <c:v>38296</c:v>
                </c:pt>
                <c:pt idx="6483">
                  <c:v>38299</c:v>
                </c:pt>
                <c:pt idx="6484">
                  <c:v>38300</c:v>
                </c:pt>
                <c:pt idx="6485">
                  <c:v>38301</c:v>
                </c:pt>
                <c:pt idx="6486">
                  <c:v>38302</c:v>
                </c:pt>
                <c:pt idx="6487">
                  <c:v>38303</c:v>
                </c:pt>
                <c:pt idx="6488">
                  <c:v>38306</c:v>
                </c:pt>
                <c:pt idx="6489">
                  <c:v>38307</c:v>
                </c:pt>
                <c:pt idx="6490">
                  <c:v>38308</c:v>
                </c:pt>
                <c:pt idx="6491">
                  <c:v>38309</c:v>
                </c:pt>
                <c:pt idx="6492">
                  <c:v>38310</c:v>
                </c:pt>
                <c:pt idx="6493">
                  <c:v>38313</c:v>
                </c:pt>
                <c:pt idx="6494">
                  <c:v>38314</c:v>
                </c:pt>
                <c:pt idx="6495">
                  <c:v>38315</c:v>
                </c:pt>
                <c:pt idx="6496">
                  <c:v>38316</c:v>
                </c:pt>
                <c:pt idx="6497">
                  <c:v>38317</c:v>
                </c:pt>
                <c:pt idx="6498">
                  <c:v>38320</c:v>
                </c:pt>
                <c:pt idx="6499">
                  <c:v>38321</c:v>
                </c:pt>
                <c:pt idx="6500">
                  <c:v>38322</c:v>
                </c:pt>
                <c:pt idx="6501">
                  <c:v>38323</c:v>
                </c:pt>
                <c:pt idx="6502">
                  <c:v>38324</c:v>
                </c:pt>
                <c:pt idx="6503">
                  <c:v>38327</c:v>
                </c:pt>
                <c:pt idx="6504">
                  <c:v>38328</c:v>
                </c:pt>
                <c:pt idx="6505">
                  <c:v>38329</c:v>
                </c:pt>
                <c:pt idx="6506">
                  <c:v>38330</c:v>
                </c:pt>
                <c:pt idx="6507">
                  <c:v>38331</c:v>
                </c:pt>
                <c:pt idx="6508">
                  <c:v>38334</c:v>
                </c:pt>
                <c:pt idx="6509">
                  <c:v>38335</c:v>
                </c:pt>
                <c:pt idx="6510">
                  <c:v>38336</c:v>
                </c:pt>
                <c:pt idx="6511">
                  <c:v>38337</c:v>
                </c:pt>
                <c:pt idx="6512">
                  <c:v>38338</c:v>
                </c:pt>
                <c:pt idx="6513">
                  <c:v>38341</c:v>
                </c:pt>
                <c:pt idx="6514">
                  <c:v>38342</c:v>
                </c:pt>
                <c:pt idx="6515">
                  <c:v>38343</c:v>
                </c:pt>
                <c:pt idx="6516">
                  <c:v>38344</c:v>
                </c:pt>
                <c:pt idx="6517">
                  <c:v>38345</c:v>
                </c:pt>
                <c:pt idx="6518">
                  <c:v>38348</c:v>
                </c:pt>
                <c:pt idx="6519">
                  <c:v>38349</c:v>
                </c:pt>
                <c:pt idx="6520">
                  <c:v>38350</c:v>
                </c:pt>
                <c:pt idx="6521">
                  <c:v>38351</c:v>
                </c:pt>
                <c:pt idx="6522">
                  <c:v>38352</c:v>
                </c:pt>
                <c:pt idx="6523">
                  <c:v>38355</c:v>
                </c:pt>
                <c:pt idx="6524">
                  <c:v>38356</c:v>
                </c:pt>
                <c:pt idx="6525">
                  <c:v>38357</c:v>
                </c:pt>
                <c:pt idx="6526">
                  <c:v>38358</c:v>
                </c:pt>
                <c:pt idx="6527">
                  <c:v>38359</c:v>
                </c:pt>
                <c:pt idx="6528">
                  <c:v>38362</c:v>
                </c:pt>
                <c:pt idx="6529">
                  <c:v>38363</c:v>
                </c:pt>
                <c:pt idx="6530">
                  <c:v>38364</c:v>
                </c:pt>
                <c:pt idx="6531">
                  <c:v>38365</c:v>
                </c:pt>
                <c:pt idx="6532">
                  <c:v>38366</c:v>
                </c:pt>
                <c:pt idx="6533">
                  <c:v>38369</c:v>
                </c:pt>
                <c:pt idx="6534">
                  <c:v>38370</c:v>
                </c:pt>
                <c:pt idx="6535">
                  <c:v>38371</c:v>
                </c:pt>
                <c:pt idx="6536">
                  <c:v>38372</c:v>
                </c:pt>
                <c:pt idx="6537">
                  <c:v>38373</c:v>
                </c:pt>
                <c:pt idx="6538">
                  <c:v>38376</c:v>
                </c:pt>
                <c:pt idx="6539">
                  <c:v>38377</c:v>
                </c:pt>
                <c:pt idx="6540">
                  <c:v>38378</c:v>
                </c:pt>
                <c:pt idx="6541">
                  <c:v>38379</c:v>
                </c:pt>
                <c:pt idx="6542">
                  <c:v>38380</c:v>
                </c:pt>
                <c:pt idx="6543">
                  <c:v>38383</c:v>
                </c:pt>
                <c:pt idx="6544">
                  <c:v>38384</c:v>
                </c:pt>
                <c:pt idx="6545">
                  <c:v>38385</c:v>
                </c:pt>
                <c:pt idx="6546">
                  <c:v>38386</c:v>
                </c:pt>
                <c:pt idx="6547">
                  <c:v>38387</c:v>
                </c:pt>
                <c:pt idx="6548">
                  <c:v>38390</c:v>
                </c:pt>
                <c:pt idx="6549">
                  <c:v>38391</c:v>
                </c:pt>
                <c:pt idx="6550">
                  <c:v>38392</c:v>
                </c:pt>
                <c:pt idx="6551">
                  <c:v>38393</c:v>
                </c:pt>
                <c:pt idx="6552">
                  <c:v>38394</c:v>
                </c:pt>
                <c:pt idx="6553">
                  <c:v>38397</c:v>
                </c:pt>
                <c:pt idx="6554">
                  <c:v>38398</c:v>
                </c:pt>
                <c:pt idx="6555">
                  <c:v>38399</c:v>
                </c:pt>
                <c:pt idx="6556">
                  <c:v>38400</c:v>
                </c:pt>
                <c:pt idx="6557">
                  <c:v>38401</c:v>
                </c:pt>
                <c:pt idx="6558">
                  <c:v>38404</c:v>
                </c:pt>
                <c:pt idx="6559">
                  <c:v>38405</c:v>
                </c:pt>
                <c:pt idx="6560">
                  <c:v>38406</c:v>
                </c:pt>
                <c:pt idx="6561">
                  <c:v>38407</c:v>
                </c:pt>
                <c:pt idx="6562">
                  <c:v>38408</c:v>
                </c:pt>
                <c:pt idx="6563">
                  <c:v>38411</c:v>
                </c:pt>
                <c:pt idx="6564">
                  <c:v>38412</c:v>
                </c:pt>
                <c:pt idx="6565">
                  <c:v>38413</c:v>
                </c:pt>
                <c:pt idx="6566">
                  <c:v>38414</c:v>
                </c:pt>
                <c:pt idx="6567">
                  <c:v>38415</c:v>
                </c:pt>
                <c:pt idx="6568">
                  <c:v>38418</c:v>
                </c:pt>
                <c:pt idx="6569">
                  <c:v>38419</c:v>
                </c:pt>
                <c:pt idx="6570">
                  <c:v>38420</c:v>
                </c:pt>
                <c:pt idx="6571">
                  <c:v>38421</c:v>
                </c:pt>
                <c:pt idx="6572">
                  <c:v>38422</c:v>
                </c:pt>
                <c:pt idx="6573">
                  <c:v>38425</c:v>
                </c:pt>
                <c:pt idx="6574">
                  <c:v>38426</c:v>
                </c:pt>
                <c:pt idx="6575">
                  <c:v>38427</c:v>
                </c:pt>
                <c:pt idx="6576">
                  <c:v>38428</c:v>
                </c:pt>
                <c:pt idx="6577">
                  <c:v>38429</c:v>
                </c:pt>
                <c:pt idx="6578">
                  <c:v>38432</c:v>
                </c:pt>
                <c:pt idx="6579">
                  <c:v>38433</c:v>
                </c:pt>
                <c:pt idx="6580">
                  <c:v>38434</c:v>
                </c:pt>
                <c:pt idx="6581">
                  <c:v>38435</c:v>
                </c:pt>
                <c:pt idx="6582">
                  <c:v>38436</c:v>
                </c:pt>
                <c:pt idx="6583">
                  <c:v>38439</c:v>
                </c:pt>
                <c:pt idx="6584">
                  <c:v>38440</c:v>
                </c:pt>
                <c:pt idx="6585">
                  <c:v>38441</c:v>
                </c:pt>
                <c:pt idx="6586">
                  <c:v>38442</c:v>
                </c:pt>
                <c:pt idx="6587">
                  <c:v>38443</c:v>
                </c:pt>
                <c:pt idx="6588">
                  <c:v>38446</c:v>
                </c:pt>
                <c:pt idx="6589">
                  <c:v>38447</c:v>
                </c:pt>
                <c:pt idx="6590">
                  <c:v>38448</c:v>
                </c:pt>
                <c:pt idx="6591">
                  <c:v>38449</c:v>
                </c:pt>
                <c:pt idx="6592">
                  <c:v>38450</c:v>
                </c:pt>
                <c:pt idx="6593">
                  <c:v>38453</c:v>
                </c:pt>
                <c:pt idx="6594">
                  <c:v>38454</c:v>
                </c:pt>
                <c:pt idx="6595">
                  <c:v>38455</c:v>
                </c:pt>
                <c:pt idx="6596">
                  <c:v>38456</c:v>
                </c:pt>
                <c:pt idx="6597">
                  <c:v>38457</c:v>
                </c:pt>
                <c:pt idx="6598">
                  <c:v>38460</c:v>
                </c:pt>
                <c:pt idx="6599">
                  <c:v>38461</c:v>
                </c:pt>
                <c:pt idx="6600">
                  <c:v>38462</c:v>
                </c:pt>
                <c:pt idx="6601">
                  <c:v>38463</c:v>
                </c:pt>
                <c:pt idx="6602">
                  <c:v>38464</c:v>
                </c:pt>
                <c:pt idx="6603">
                  <c:v>38467</c:v>
                </c:pt>
                <c:pt idx="6604">
                  <c:v>38468</c:v>
                </c:pt>
                <c:pt idx="6605">
                  <c:v>38469</c:v>
                </c:pt>
                <c:pt idx="6606">
                  <c:v>38470</c:v>
                </c:pt>
                <c:pt idx="6607">
                  <c:v>38471</c:v>
                </c:pt>
                <c:pt idx="6608">
                  <c:v>38474</c:v>
                </c:pt>
                <c:pt idx="6609">
                  <c:v>38475</c:v>
                </c:pt>
                <c:pt idx="6610">
                  <c:v>38476</c:v>
                </c:pt>
                <c:pt idx="6611">
                  <c:v>38477</c:v>
                </c:pt>
                <c:pt idx="6612">
                  <c:v>38478</c:v>
                </c:pt>
                <c:pt idx="6613">
                  <c:v>38481</c:v>
                </c:pt>
                <c:pt idx="6614">
                  <c:v>38482</c:v>
                </c:pt>
                <c:pt idx="6615">
                  <c:v>38483</c:v>
                </c:pt>
                <c:pt idx="6616">
                  <c:v>38484</c:v>
                </c:pt>
                <c:pt idx="6617">
                  <c:v>38485</c:v>
                </c:pt>
                <c:pt idx="6618">
                  <c:v>38488</c:v>
                </c:pt>
                <c:pt idx="6619">
                  <c:v>38489</c:v>
                </c:pt>
                <c:pt idx="6620">
                  <c:v>38490</c:v>
                </c:pt>
                <c:pt idx="6621">
                  <c:v>38491</c:v>
                </c:pt>
                <c:pt idx="6622">
                  <c:v>38492</c:v>
                </c:pt>
                <c:pt idx="6623">
                  <c:v>38495</c:v>
                </c:pt>
                <c:pt idx="6624">
                  <c:v>38496</c:v>
                </c:pt>
                <c:pt idx="6625">
                  <c:v>38497</c:v>
                </c:pt>
                <c:pt idx="6626">
                  <c:v>38498</c:v>
                </c:pt>
                <c:pt idx="6627">
                  <c:v>38499</c:v>
                </c:pt>
                <c:pt idx="6628">
                  <c:v>38502</c:v>
                </c:pt>
                <c:pt idx="6629">
                  <c:v>38503</c:v>
                </c:pt>
                <c:pt idx="6630">
                  <c:v>38504</c:v>
                </c:pt>
                <c:pt idx="6631">
                  <c:v>38505</c:v>
                </c:pt>
                <c:pt idx="6632">
                  <c:v>38506</c:v>
                </c:pt>
                <c:pt idx="6633">
                  <c:v>38509</c:v>
                </c:pt>
                <c:pt idx="6634">
                  <c:v>38510</c:v>
                </c:pt>
                <c:pt idx="6635">
                  <c:v>38511</c:v>
                </c:pt>
                <c:pt idx="6636">
                  <c:v>38512</c:v>
                </c:pt>
                <c:pt idx="6637">
                  <c:v>38513</c:v>
                </c:pt>
                <c:pt idx="6638">
                  <c:v>38516</c:v>
                </c:pt>
                <c:pt idx="6639">
                  <c:v>38517</c:v>
                </c:pt>
                <c:pt idx="6640">
                  <c:v>38518</c:v>
                </c:pt>
                <c:pt idx="6641">
                  <c:v>38519</c:v>
                </c:pt>
                <c:pt idx="6642">
                  <c:v>38520</c:v>
                </c:pt>
                <c:pt idx="6643">
                  <c:v>38523</c:v>
                </c:pt>
                <c:pt idx="6644">
                  <c:v>38524</c:v>
                </c:pt>
                <c:pt idx="6645">
                  <c:v>38525</c:v>
                </c:pt>
                <c:pt idx="6646">
                  <c:v>38526</c:v>
                </c:pt>
                <c:pt idx="6647">
                  <c:v>38527</c:v>
                </c:pt>
                <c:pt idx="6648">
                  <c:v>38530</c:v>
                </c:pt>
                <c:pt idx="6649">
                  <c:v>38531</c:v>
                </c:pt>
                <c:pt idx="6650">
                  <c:v>38532</c:v>
                </c:pt>
                <c:pt idx="6651">
                  <c:v>38533</c:v>
                </c:pt>
                <c:pt idx="6652">
                  <c:v>38534</c:v>
                </c:pt>
                <c:pt idx="6653">
                  <c:v>38537</c:v>
                </c:pt>
                <c:pt idx="6654">
                  <c:v>38538</c:v>
                </c:pt>
                <c:pt idx="6655">
                  <c:v>38539</c:v>
                </c:pt>
                <c:pt idx="6656">
                  <c:v>38540</c:v>
                </c:pt>
                <c:pt idx="6657">
                  <c:v>38541</c:v>
                </c:pt>
                <c:pt idx="6658">
                  <c:v>38544</c:v>
                </c:pt>
                <c:pt idx="6659">
                  <c:v>38545</c:v>
                </c:pt>
                <c:pt idx="6660">
                  <c:v>38546</c:v>
                </c:pt>
                <c:pt idx="6661">
                  <c:v>38547</c:v>
                </c:pt>
                <c:pt idx="6662">
                  <c:v>38548</c:v>
                </c:pt>
                <c:pt idx="6663">
                  <c:v>38551</c:v>
                </c:pt>
                <c:pt idx="6664">
                  <c:v>38552</c:v>
                </c:pt>
                <c:pt idx="6665">
                  <c:v>38553</c:v>
                </c:pt>
                <c:pt idx="6666">
                  <c:v>38554</c:v>
                </c:pt>
                <c:pt idx="6667">
                  <c:v>38555</c:v>
                </c:pt>
                <c:pt idx="6668">
                  <c:v>38558</c:v>
                </c:pt>
                <c:pt idx="6669">
                  <c:v>38559</c:v>
                </c:pt>
                <c:pt idx="6670">
                  <c:v>38560</c:v>
                </c:pt>
                <c:pt idx="6671">
                  <c:v>38561</c:v>
                </c:pt>
                <c:pt idx="6672">
                  <c:v>38562</c:v>
                </c:pt>
                <c:pt idx="6673">
                  <c:v>38565</c:v>
                </c:pt>
                <c:pt idx="6674">
                  <c:v>38566</c:v>
                </c:pt>
                <c:pt idx="6675">
                  <c:v>38567</c:v>
                </c:pt>
                <c:pt idx="6676">
                  <c:v>38568</c:v>
                </c:pt>
                <c:pt idx="6677">
                  <c:v>38569</c:v>
                </c:pt>
                <c:pt idx="6678">
                  <c:v>38572</c:v>
                </c:pt>
                <c:pt idx="6679">
                  <c:v>38573</c:v>
                </c:pt>
                <c:pt idx="6680">
                  <c:v>38574</c:v>
                </c:pt>
                <c:pt idx="6681">
                  <c:v>38575</c:v>
                </c:pt>
                <c:pt idx="6682">
                  <c:v>38576</c:v>
                </c:pt>
                <c:pt idx="6683">
                  <c:v>38579</c:v>
                </c:pt>
                <c:pt idx="6684">
                  <c:v>38580</c:v>
                </c:pt>
                <c:pt idx="6685">
                  <c:v>38581</c:v>
                </c:pt>
                <c:pt idx="6686">
                  <c:v>38582</c:v>
                </c:pt>
                <c:pt idx="6687">
                  <c:v>38583</c:v>
                </c:pt>
                <c:pt idx="6688">
                  <c:v>38586</c:v>
                </c:pt>
                <c:pt idx="6689">
                  <c:v>38587</c:v>
                </c:pt>
                <c:pt idx="6690">
                  <c:v>38588</c:v>
                </c:pt>
                <c:pt idx="6691">
                  <c:v>38589</c:v>
                </c:pt>
                <c:pt idx="6692">
                  <c:v>38590</c:v>
                </c:pt>
                <c:pt idx="6693">
                  <c:v>38593</c:v>
                </c:pt>
                <c:pt idx="6694">
                  <c:v>38594</c:v>
                </c:pt>
                <c:pt idx="6695">
                  <c:v>38595</c:v>
                </c:pt>
                <c:pt idx="6696">
                  <c:v>38596</c:v>
                </c:pt>
                <c:pt idx="6697">
                  <c:v>38597</c:v>
                </c:pt>
                <c:pt idx="6698">
                  <c:v>38600</c:v>
                </c:pt>
                <c:pt idx="6699">
                  <c:v>38601</c:v>
                </c:pt>
                <c:pt idx="6700">
                  <c:v>38602</c:v>
                </c:pt>
                <c:pt idx="6701">
                  <c:v>38603</c:v>
                </c:pt>
                <c:pt idx="6702">
                  <c:v>38604</c:v>
                </c:pt>
                <c:pt idx="6703">
                  <c:v>38607</c:v>
                </c:pt>
                <c:pt idx="6704">
                  <c:v>38608</c:v>
                </c:pt>
                <c:pt idx="6705">
                  <c:v>38609</c:v>
                </c:pt>
                <c:pt idx="6706">
                  <c:v>38610</c:v>
                </c:pt>
                <c:pt idx="6707">
                  <c:v>38611</c:v>
                </c:pt>
                <c:pt idx="6708">
                  <c:v>38614</c:v>
                </c:pt>
                <c:pt idx="6709">
                  <c:v>38615</c:v>
                </c:pt>
                <c:pt idx="6710">
                  <c:v>38616</c:v>
                </c:pt>
                <c:pt idx="6711">
                  <c:v>38617</c:v>
                </c:pt>
                <c:pt idx="6712">
                  <c:v>38618</c:v>
                </c:pt>
                <c:pt idx="6713">
                  <c:v>38621</c:v>
                </c:pt>
                <c:pt idx="6714">
                  <c:v>38622</c:v>
                </c:pt>
                <c:pt idx="6715">
                  <c:v>38623</c:v>
                </c:pt>
                <c:pt idx="6716">
                  <c:v>38624</c:v>
                </c:pt>
                <c:pt idx="6717">
                  <c:v>38625</c:v>
                </c:pt>
                <c:pt idx="6718">
                  <c:v>38628</c:v>
                </c:pt>
                <c:pt idx="6719">
                  <c:v>38629</c:v>
                </c:pt>
                <c:pt idx="6720">
                  <c:v>38630</c:v>
                </c:pt>
                <c:pt idx="6721">
                  <c:v>38631</c:v>
                </c:pt>
                <c:pt idx="6722">
                  <c:v>38632</c:v>
                </c:pt>
                <c:pt idx="6723">
                  <c:v>38635</c:v>
                </c:pt>
                <c:pt idx="6724">
                  <c:v>38636</c:v>
                </c:pt>
                <c:pt idx="6725">
                  <c:v>38637</c:v>
                </c:pt>
                <c:pt idx="6726">
                  <c:v>38638</c:v>
                </c:pt>
                <c:pt idx="6727">
                  <c:v>38639</c:v>
                </c:pt>
                <c:pt idx="6728">
                  <c:v>38642</c:v>
                </c:pt>
                <c:pt idx="6729">
                  <c:v>38643</c:v>
                </c:pt>
                <c:pt idx="6730">
                  <c:v>38644</c:v>
                </c:pt>
                <c:pt idx="6731">
                  <c:v>38645</c:v>
                </c:pt>
                <c:pt idx="6732">
                  <c:v>38646</c:v>
                </c:pt>
                <c:pt idx="6733">
                  <c:v>38649</c:v>
                </c:pt>
                <c:pt idx="6734">
                  <c:v>38650</c:v>
                </c:pt>
                <c:pt idx="6735">
                  <c:v>38651</c:v>
                </c:pt>
                <c:pt idx="6736">
                  <c:v>38652</c:v>
                </c:pt>
                <c:pt idx="6737">
                  <c:v>38653</c:v>
                </c:pt>
                <c:pt idx="6738">
                  <c:v>38656</c:v>
                </c:pt>
                <c:pt idx="6739">
                  <c:v>38657</c:v>
                </c:pt>
                <c:pt idx="6740">
                  <c:v>38658</c:v>
                </c:pt>
                <c:pt idx="6741">
                  <c:v>38659</c:v>
                </c:pt>
                <c:pt idx="6742">
                  <c:v>38660</c:v>
                </c:pt>
                <c:pt idx="6743">
                  <c:v>38663</c:v>
                </c:pt>
                <c:pt idx="6744">
                  <c:v>38664</c:v>
                </c:pt>
                <c:pt idx="6745">
                  <c:v>38665</c:v>
                </c:pt>
                <c:pt idx="6746">
                  <c:v>38666</c:v>
                </c:pt>
                <c:pt idx="6747">
                  <c:v>38667</c:v>
                </c:pt>
                <c:pt idx="6748">
                  <c:v>38670</c:v>
                </c:pt>
                <c:pt idx="6749">
                  <c:v>38671</c:v>
                </c:pt>
                <c:pt idx="6750">
                  <c:v>38672</c:v>
                </c:pt>
                <c:pt idx="6751">
                  <c:v>38673</c:v>
                </c:pt>
                <c:pt idx="6752">
                  <c:v>38674</c:v>
                </c:pt>
                <c:pt idx="6753">
                  <c:v>38677</c:v>
                </c:pt>
                <c:pt idx="6754">
                  <c:v>38678</c:v>
                </c:pt>
                <c:pt idx="6755">
                  <c:v>38679</c:v>
                </c:pt>
                <c:pt idx="6756">
                  <c:v>38680</c:v>
                </c:pt>
                <c:pt idx="6757">
                  <c:v>38681</c:v>
                </c:pt>
                <c:pt idx="6758">
                  <c:v>38684</c:v>
                </c:pt>
                <c:pt idx="6759">
                  <c:v>38685</c:v>
                </c:pt>
                <c:pt idx="6760">
                  <c:v>38686</c:v>
                </c:pt>
                <c:pt idx="6761">
                  <c:v>38687</c:v>
                </c:pt>
                <c:pt idx="6762">
                  <c:v>38688</c:v>
                </c:pt>
                <c:pt idx="6763">
                  <c:v>38691</c:v>
                </c:pt>
                <c:pt idx="6764">
                  <c:v>38692</c:v>
                </c:pt>
                <c:pt idx="6765">
                  <c:v>38693</c:v>
                </c:pt>
                <c:pt idx="6766">
                  <c:v>38694</c:v>
                </c:pt>
                <c:pt idx="6767">
                  <c:v>38695</c:v>
                </c:pt>
                <c:pt idx="6768">
                  <c:v>38698</c:v>
                </c:pt>
                <c:pt idx="6769">
                  <c:v>38699</c:v>
                </c:pt>
                <c:pt idx="6770">
                  <c:v>38700</c:v>
                </c:pt>
                <c:pt idx="6771">
                  <c:v>38701</c:v>
                </c:pt>
                <c:pt idx="6772">
                  <c:v>38702</c:v>
                </c:pt>
                <c:pt idx="6773">
                  <c:v>38705</c:v>
                </c:pt>
                <c:pt idx="6774">
                  <c:v>38706</c:v>
                </c:pt>
                <c:pt idx="6775">
                  <c:v>38707</c:v>
                </c:pt>
                <c:pt idx="6776">
                  <c:v>38708</c:v>
                </c:pt>
                <c:pt idx="6777">
                  <c:v>38709</c:v>
                </c:pt>
                <c:pt idx="6778">
                  <c:v>38712</c:v>
                </c:pt>
                <c:pt idx="6779">
                  <c:v>38713</c:v>
                </c:pt>
                <c:pt idx="6780">
                  <c:v>38714</c:v>
                </c:pt>
                <c:pt idx="6781">
                  <c:v>38715</c:v>
                </c:pt>
                <c:pt idx="6782">
                  <c:v>38716</c:v>
                </c:pt>
                <c:pt idx="6783">
                  <c:v>38719</c:v>
                </c:pt>
                <c:pt idx="6784">
                  <c:v>38720</c:v>
                </c:pt>
                <c:pt idx="6785">
                  <c:v>38721</c:v>
                </c:pt>
                <c:pt idx="6786">
                  <c:v>38722</c:v>
                </c:pt>
                <c:pt idx="6787">
                  <c:v>38723</c:v>
                </c:pt>
                <c:pt idx="6788">
                  <c:v>38726</c:v>
                </c:pt>
                <c:pt idx="6789">
                  <c:v>38727</c:v>
                </c:pt>
                <c:pt idx="6790">
                  <c:v>38728</c:v>
                </c:pt>
                <c:pt idx="6791">
                  <c:v>38729</c:v>
                </c:pt>
                <c:pt idx="6792">
                  <c:v>38730</c:v>
                </c:pt>
                <c:pt idx="6793">
                  <c:v>38733</c:v>
                </c:pt>
                <c:pt idx="6794">
                  <c:v>38734</c:v>
                </c:pt>
                <c:pt idx="6795">
                  <c:v>38735</c:v>
                </c:pt>
                <c:pt idx="6796">
                  <c:v>38736</c:v>
                </c:pt>
                <c:pt idx="6797">
                  <c:v>38737</c:v>
                </c:pt>
                <c:pt idx="6798">
                  <c:v>38740</c:v>
                </c:pt>
                <c:pt idx="6799">
                  <c:v>38741</c:v>
                </c:pt>
                <c:pt idx="6800">
                  <c:v>38742</c:v>
                </c:pt>
                <c:pt idx="6801">
                  <c:v>38743</c:v>
                </c:pt>
                <c:pt idx="6802">
                  <c:v>38744</c:v>
                </c:pt>
                <c:pt idx="6803">
                  <c:v>38747</c:v>
                </c:pt>
                <c:pt idx="6804">
                  <c:v>38748</c:v>
                </c:pt>
                <c:pt idx="6805">
                  <c:v>38749</c:v>
                </c:pt>
                <c:pt idx="6806">
                  <c:v>38750</c:v>
                </c:pt>
                <c:pt idx="6807">
                  <c:v>38751</c:v>
                </c:pt>
                <c:pt idx="6808">
                  <c:v>38754</c:v>
                </c:pt>
                <c:pt idx="6809">
                  <c:v>38755</c:v>
                </c:pt>
                <c:pt idx="6810">
                  <c:v>38756</c:v>
                </c:pt>
                <c:pt idx="6811">
                  <c:v>38757</c:v>
                </c:pt>
                <c:pt idx="6812">
                  <c:v>38758</c:v>
                </c:pt>
                <c:pt idx="6813">
                  <c:v>38761</c:v>
                </c:pt>
                <c:pt idx="6814">
                  <c:v>38762</c:v>
                </c:pt>
                <c:pt idx="6815">
                  <c:v>38763</c:v>
                </c:pt>
                <c:pt idx="6816">
                  <c:v>38764</c:v>
                </c:pt>
                <c:pt idx="6817">
                  <c:v>38765</c:v>
                </c:pt>
                <c:pt idx="6818">
                  <c:v>38768</c:v>
                </c:pt>
                <c:pt idx="6819">
                  <c:v>38769</c:v>
                </c:pt>
                <c:pt idx="6820">
                  <c:v>38770</c:v>
                </c:pt>
                <c:pt idx="6821">
                  <c:v>38771</c:v>
                </c:pt>
                <c:pt idx="6822">
                  <c:v>38772</c:v>
                </c:pt>
                <c:pt idx="6823">
                  <c:v>38775</c:v>
                </c:pt>
                <c:pt idx="6824">
                  <c:v>38776</c:v>
                </c:pt>
                <c:pt idx="6825">
                  <c:v>38777</c:v>
                </c:pt>
                <c:pt idx="6826">
                  <c:v>38778</c:v>
                </c:pt>
                <c:pt idx="6827">
                  <c:v>38779</c:v>
                </c:pt>
                <c:pt idx="6828">
                  <c:v>38782</c:v>
                </c:pt>
                <c:pt idx="6829">
                  <c:v>38783</c:v>
                </c:pt>
                <c:pt idx="6830">
                  <c:v>38784</c:v>
                </c:pt>
                <c:pt idx="6831">
                  <c:v>38785</c:v>
                </c:pt>
                <c:pt idx="6832">
                  <c:v>38786</c:v>
                </c:pt>
                <c:pt idx="6833">
                  <c:v>38789</c:v>
                </c:pt>
                <c:pt idx="6834">
                  <c:v>38790</c:v>
                </c:pt>
                <c:pt idx="6835">
                  <c:v>38791</c:v>
                </c:pt>
                <c:pt idx="6836">
                  <c:v>38792</c:v>
                </c:pt>
                <c:pt idx="6837">
                  <c:v>38793</c:v>
                </c:pt>
                <c:pt idx="6838">
                  <c:v>38796</c:v>
                </c:pt>
                <c:pt idx="6839">
                  <c:v>38797</c:v>
                </c:pt>
                <c:pt idx="6840">
                  <c:v>38798</c:v>
                </c:pt>
                <c:pt idx="6841">
                  <c:v>38799</c:v>
                </c:pt>
                <c:pt idx="6842">
                  <c:v>38800</c:v>
                </c:pt>
                <c:pt idx="6843">
                  <c:v>38803</c:v>
                </c:pt>
                <c:pt idx="6844">
                  <c:v>38804</c:v>
                </c:pt>
                <c:pt idx="6845">
                  <c:v>38805</c:v>
                </c:pt>
                <c:pt idx="6846">
                  <c:v>38806</c:v>
                </c:pt>
                <c:pt idx="6847">
                  <c:v>38807</c:v>
                </c:pt>
                <c:pt idx="6848">
                  <c:v>38810</c:v>
                </c:pt>
                <c:pt idx="6849">
                  <c:v>38811</c:v>
                </c:pt>
                <c:pt idx="6850">
                  <c:v>38812</c:v>
                </c:pt>
                <c:pt idx="6851">
                  <c:v>38813</c:v>
                </c:pt>
                <c:pt idx="6852">
                  <c:v>38814</c:v>
                </c:pt>
                <c:pt idx="6853">
                  <c:v>38817</c:v>
                </c:pt>
                <c:pt idx="6854">
                  <c:v>38818</c:v>
                </c:pt>
                <c:pt idx="6855">
                  <c:v>38819</c:v>
                </c:pt>
                <c:pt idx="6856">
                  <c:v>38820</c:v>
                </c:pt>
                <c:pt idx="6857">
                  <c:v>38821</c:v>
                </c:pt>
                <c:pt idx="6858">
                  <c:v>38824</c:v>
                </c:pt>
                <c:pt idx="6859">
                  <c:v>38825</c:v>
                </c:pt>
                <c:pt idx="6860">
                  <c:v>38826</c:v>
                </c:pt>
                <c:pt idx="6861">
                  <c:v>38827</c:v>
                </c:pt>
                <c:pt idx="6862">
                  <c:v>38828</c:v>
                </c:pt>
                <c:pt idx="6863">
                  <c:v>38831</c:v>
                </c:pt>
                <c:pt idx="6864">
                  <c:v>38832</c:v>
                </c:pt>
                <c:pt idx="6865">
                  <c:v>38833</c:v>
                </c:pt>
                <c:pt idx="6866">
                  <c:v>38834</c:v>
                </c:pt>
                <c:pt idx="6867">
                  <c:v>38835</c:v>
                </c:pt>
                <c:pt idx="6868">
                  <c:v>38838</c:v>
                </c:pt>
                <c:pt idx="6869">
                  <c:v>38839</c:v>
                </c:pt>
                <c:pt idx="6870">
                  <c:v>38840</c:v>
                </c:pt>
                <c:pt idx="6871">
                  <c:v>38841</c:v>
                </c:pt>
                <c:pt idx="6872">
                  <c:v>38842</c:v>
                </c:pt>
                <c:pt idx="6873">
                  <c:v>38845</c:v>
                </c:pt>
                <c:pt idx="6874">
                  <c:v>38846</c:v>
                </c:pt>
                <c:pt idx="6875">
                  <c:v>38847</c:v>
                </c:pt>
                <c:pt idx="6876">
                  <c:v>38848</c:v>
                </c:pt>
                <c:pt idx="6877">
                  <c:v>38849</c:v>
                </c:pt>
                <c:pt idx="6878">
                  <c:v>38852</c:v>
                </c:pt>
                <c:pt idx="6879">
                  <c:v>38853</c:v>
                </c:pt>
                <c:pt idx="6880">
                  <c:v>38854</c:v>
                </c:pt>
                <c:pt idx="6881">
                  <c:v>38855</c:v>
                </c:pt>
                <c:pt idx="6882">
                  <c:v>38856</c:v>
                </c:pt>
                <c:pt idx="6883">
                  <c:v>38859</c:v>
                </c:pt>
                <c:pt idx="6884">
                  <c:v>38860</c:v>
                </c:pt>
                <c:pt idx="6885">
                  <c:v>38861</c:v>
                </c:pt>
                <c:pt idx="6886">
                  <c:v>38862</c:v>
                </c:pt>
                <c:pt idx="6887">
                  <c:v>38863</c:v>
                </c:pt>
                <c:pt idx="6888">
                  <c:v>38866</c:v>
                </c:pt>
                <c:pt idx="6889">
                  <c:v>38867</c:v>
                </c:pt>
                <c:pt idx="6890">
                  <c:v>38868</c:v>
                </c:pt>
                <c:pt idx="6891">
                  <c:v>38869</c:v>
                </c:pt>
                <c:pt idx="6892">
                  <c:v>38870</c:v>
                </c:pt>
                <c:pt idx="6893">
                  <c:v>38873</c:v>
                </c:pt>
                <c:pt idx="6894">
                  <c:v>38874</c:v>
                </c:pt>
                <c:pt idx="6895">
                  <c:v>38875</c:v>
                </c:pt>
                <c:pt idx="6896">
                  <c:v>38876</c:v>
                </c:pt>
                <c:pt idx="6897">
                  <c:v>38877</c:v>
                </c:pt>
                <c:pt idx="6898">
                  <c:v>38880</c:v>
                </c:pt>
                <c:pt idx="6899">
                  <c:v>38881</c:v>
                </c:pt>
                <c:pt idx="6900">
                  <c:v>38882</c:v>
                </c:pt>
                <c:pt idx="6901">
                  <c:v>38883</c:v>
                </c:pt>
                <c:pt idx="6902">
                  <c:v>38884</c:v>
                </c:pt>
                <c:pt idx="6903">
                  <c:v>38887</c:v>
                </c:pt>
                <c:pt idx="6904">
                  <c:v>38888</c:v>
                </c:pt>
                <c:pt idx="6905">
                  <c:v>38889</c:v>
                </c:pt>
                <c:pt idx="6906">
                  <c:v>38890</c:v>
                </c:pt>
                <c:pt idx="6907">
                  <c:v>38891</c:v>
                </c:pt>
                <c:pt idx="6908">
                  <c:v>38894</c:v>
                </c:pt>
                <c:pt idx="6909">
                  <c:v>38895</c:v>
                </c:pt>
                <c:pt idx="6910">
                  <c:v>38896</c:v>
                </c:pt>
                <c:pt idx="6911">
                  <c:v>38897</c:v>
                </c:pt>
                <c:pt idx="6912">
                  <c:v>38898</c:v>
                </c:pt>
                <c:pt idx="6913">
                  <c:v>38901</c:v>
                </c:pt>
                <c:pt idx="6914">
                  <c:v>38902</c:v>
                </c:pt>
                <c:pt idx="6915">
                  <c:v>38903</c:v>
                </c:pt>
                <c:pt idx="6916">
                  <c:v>38904</c:v>
                </c:pt>
                <c:pt idx="6917">
                  <c:v>38905</c:v>
                </c:pt>
                <c:pt idx="6918">
                  <c:v>38908</c:v>
                </c:pt>
                <c:pt idx="6919">
                  <c:v>38909</c:v>
                </c:pt>
                <c:pt idx="6920">
                  <c:v>38910</c:v>
                </c:pt>
                <c:pt idx="6921">
                  <c:v>38911</c:v>
                </c:pt>
                <c:pt idx="6922">
                  <c:v>38912</c:v>
                </c:pt>
                <c:pt idx="6923">
                  <c:v>38915</c:v>
                </c:pt>
                <c:pt idx="6924">
                  <c:v>38916</c:v>
                </c:pt>
                <c:pt idx="6925">
                  <c:v>38917</c:v>
                </c:pt>
                <c:pt idx="6926">
                  <c:v>38918</c:v>
                </c:pt>
                <c:pt idx="6927">
                  <c:v>38919</c:v>
                </c:pt>
                <c:pt idx="6928">
                  <c:v>38922</c:v>
                </c:pt>
                <c:pt idx="6929">
                  <c:v>38923</c:v>
                </c:pt>
                <c:pt idx="6930">
                  <c:v>38924</c:v>
                </c:pt>
                <c:pt idx="6931">
                  <c:v>38925</c:v>
                </c:pt>
                <c:pt idx="6932">
                  <c:v>38926</c:v>
                </c:pt>
                <c:pt idx="6933">
                  <c:v>38929</c:v>
                </c:pt>
                <c:pt idx="6934">
                  <c:v>38930</c:v>
                </c:pt>
                <c:pt idx="6935">
                  <c:v>38931</c:v>
                </c:pt>
                <c:pt idx="6936">
                  <c:v>38932</c:v>
                </c:pt>
                <c:pt idx="6937">
                  <c:v>38933</c:v>
                </c:pt>
                <c:pt idx="6938">
                  <c:v>38936</c:v>
                </c:pt>
                <c:pt idx="6939">
                  <c:v>38937</c:v>
                </c:pt>
                <c:pt idx="6940">
                  <c:v>38938</c:v>
                </c:pt>
                <c:pt idx="6941">
                  <c:v>38939</c:v>
                </c:pt>
                <c:pt idx="6942">
                  <c:v>38940</c:v>
                </c:pt>
                <c:pt idx="6943">
                  <c:v>38943</c:v>
                </c:pt>
                <c:pt idx="6944">
                  <c:v>38944</c:v>
                </c:pt>
                <c:pt idx="6945">
                  <c:v>38945</c:v>
                </c:pt>
                <c:pt idx="6946">
                  <c:v>38946</c:v>
                </c:pt>
                <c:pt idx="6947">
                  <c:v>38947</c:v>
                </c:pt>
                <c:pt idx="6948">
                  <c:v>38950</c:v>
                </c:pt>
                <c:pt idx="6949">
                  <c:v>38951</c:v>
                </c:pt>
                <c:pt idx="6950">
                  <c:v>38952</c:v>
                </c:pt>
                <c:pt idx="6951">
                  <c:v>38953</c:v>
                </c:pt>
                <c:pt idx="6952">
                  <c:v>38954</c:v>
                </c:pt>
                <c:pt idx="6953">
                  <c:v>38957</c:v>
                </c:pt>
                <c:pt idx="6954">
                  <c:v>38958</c:v>
                </c:pt>
                <c:pt idx="6955">
                  <c:v>38959</c:v>
                </c:pt>
                <c:pt idx="6956">
                  <c:v>38960</c:v>
                </c:pt>
                <c:pt idx="6957">
                  <c:v>38961</c:v>
                </c:pt>
                <c:pt idx="6958">
                  <c:v>38964</c:v>
                </c:pt>
                <c:pt idx="6959">
                  <c:v>38965</c:v>
                </c:pt>
                <c:pt idx="6960">
                  <c:v>38966</c:v>
                </c:pt>
                <c:pt idx="6961">
                  <c:v>38967</c:v>
                </c:pt>
                <c:pt idx="6962">
                  <c:v>38968</c:v>
                </c:pt>
                <c:pt idx="6963">
                  <c:v>38971</c:v>
                </c:pt>
                <c:pt idx="6964">
                  <c:v>38972</c:v>
                </c:pt>
                <c:pt idx="6965">
                  <c:v>38973</c:v>
                </c:pt>
                <c:pt idx="6966">
                  <c:v>38974</c:v>
                </c:pt>
                <c:pt idx="6967">
                  <c:v>38975</c:v>
                </c:pt>
                <c:pt idx="6968">
                  <c:v>38978</c:v>
                </c:pt>
                <c:pt idx="6969">
                  <c:v>38979</c:v>
                </c:pt>
                <c:pt idx="6970">
                  <c:v>38980</c:v>
                </c:pt>
                <c:pt idx="6971">
                  <c:v>38981</c:v>
                </c:pt>
                <c:pt idx="6972">
                  <c:v>38982</c:v>
                </c:pt>
                <c:pt idx="6973">
                  <c:v>38985</c:v>
                </c:pt>
                <c:pt idx="6974">
                  <c:v>38986</c:v>
                </c:pt>
                <c:pt idx="6975">
                  <c:v>38987</c:v>
                </c:pt>
                <c:pt idx="6976">
                  <c:v>38988</c:v>
                </c:pt>
                <c:pt idx="6977">
                  <c:v>38989</c:v>
                </c:pt>
                <c:pt idx="6978">
                  <c:v>38992</c:v>
                </c:pt>
                <c:pt idx="6979">
                  <c:v>38993</c:v>
                </c:pt>
                <c:pt idx="6980">
                  <c:v>38994</c:v>
                </c:pt>
                <c:pt idx="6981">
                  <c:v>38995</c:v>
                </c:pt>
                <c:pt idx="6982">
                  <c:v>38996</c:v>
                </c:pt>
                <c:pt idx="6983">
                  <c:v>38999</c:v>
                </c:pt>
                <c:pt idx="6984">
                  <c:v>39000</c:v>
                </c:pt>
                <c:pt idx="6985">
                  <c:v>39001</c:v>
                </c:pt>
                <c:pt idx="6986">
                  <c:v>39002</c:v>
                </c:pt>
                <c:pt idx="6987">
                  <c:v>39003</c:v>
                </c:pt>
                <c:pt idx="6988">
                  <c:v>39006</c:v>
                </c:pt>
                <c:pt idx="6989">
                  <c:v>39007</c:v>
                </c:pt>
                <c:pt idx="6990">
                  <c:v>39008</c:v>
                </c:pt>
                <c:pt idx="6991">
                  <c:v>39009</c:v>
                </c:pt>
                <c:pt idx="6992">
                  <c:v>39010</c:v>
                </c:pt>
                <c:pt idx="6993">
                  <c:v>39013</c:v>
                </c:pt>
                <c:pt idx="6994">
                  <c:v>39014</c:v>
                </c:pt>
                <c:pt idx="6995">
                  <c:v>39015</c:v>
                </c:pt>
                <c:pt idx="6996">
                  <c:v>39016</c:v>
                </c:pt>
                <c:pt idx="6997">
                  <c:v>39017</c:v>
                </c:pt>
                <c:pt idx="6998">
                  <c:v>39020</c:v>
                </c:pt>
                <c:pt idx="6999">
                  <c:v>39021</c:v>
                </c:pt>
                <c:pt idx="7000">
                  <c:v>39022</c:v>
                </c:pt>
                <c:pt idx="7001">
                  <c:v>39023</c:v>
                </c:pt>
                <c:pt idx="7002">
                  <c:v>39024</c:v>
                </c:pt>
                <c:pt idx="7003">
                  <c:v>39027</c:v>
                </c:pt>
                <c:pt idx="7004">
                  <c:v>39028</c:v>
                </c:pt>
                <c:pt idx="7005">
                  <c:v>39029</c:v>
                </c:pt>
                <c:pt idx="7006">
                  <c:v>39030</c:v>
                </c:pt>
                <c:pt idx="7007">
                  <c:v>39031</c:v>
                </c:pt>
                <c:pt idx="7008">
                  <c:v>39034</c:v>
                </c:pt>
                <c:pt idx="7009">
                  <c:v>39035</c:v>
                </c:pt>
                <c:pt idx="7010">
                  <c:v>39036</c:v>
                </c:pt>
                <c:pt idx="7011">
                  <c:v>39037</c:v>
                </c:pt>
                <c:pt idx="7012">
                  <c:v>39038</c:v>
                </c:pt>
                <c:pt idx="7013">
                  <c:v>39041</c:v>
                </c:pt>
                <c:pt idx="7014">
                  <c:v>39042</c:v>
                </c:pt>
                <c:pt idx="7015">
                  <c:v>39043</c:v>
                </c:pt>
                <c:pt idx="7016">
                  <c:v>39044</c:v>
                </c:pt>
                <c:pt idx="7017">
                  <c:v>39045</c:v>
                </c:pt>
                <c:pt idx="7018">
                  <c:v>39048</c:v>
                </c:pt>
                <c:pt idx="7019">
                  <c:v>39049</c:v>
                </c:pt>
                <c:pt idx="7020">
                  <c:v>39050</c:v>
                </c:pt>
                <c:pt idx="7021">
                  <c:v>39051</c:v>
                </c:pt>
                <c:pt idx="7022">
                  <c:v>39052</c:v>
                </c:pt>
                <c:pt idx="7023">
                  <c:v>39055</c:v>
                </c:pt>
                <c:pt idx="7024">
                  <c:v>39056</c:v>
                </c:pt>
                <c:pt idx="7025">
                  <c:v>39057</c:v>
                </c:pt>
                <c:pt idx="7026">
                  <c:v>39058</c:v>
                </c:pt>
                <c:pt idx="7027">
                  <c:v>39059</c:v>
                </c:pt>
                <c:pt idx="7028">
                  <c:v>39062</c:v>
                </c:pt>
                <c:pt idx="7029">
                  <c:v>39063</c:v>
                </c:pt>
                <c:pt idx="7030">
                  <c:v>39064</c:v>
                </c:pt>
                <c:pt idx="7031">
                  <c:v>39065</c:v>
                </c:pt>
                <c:pt idx="7032">
                  <c:v>39066</c:v>
                </c:pt>
                <c:pt idx="7033">
                  <c:v>39069</c:v>
                </c:pt>
                <c:pt idx="7034">
                  <c:v>39070</c:v>
                </c:pt>
                <c:pt idx="7035">
                  <c:v>39071</c:v>
                </c:pt>
                <c:pt idx="7036">
                  <c:v>39072</c:v>
                </c:pt>
                <c:pt idx="7037">
                  <c:v>39073</c:v>
                </c:pt>
                <c:pt idx="7038">
                  <c:v>39076</c:v>
                </c:pt>
                <c:pt idx="7039">
                  <c:v>39077</c:v>
                </c:pt>
                <c:pt idx="7040">
                  <c:v>39078</c:v>
                </c:pt>
                <c:pt idx="7041">
                  <c:v>39079</c:v>
                </c:pt>
                <c:pt idx="7042">
                  <c:v>39080</c:v>
                </c:pt>
                <c:pt idx="7043">
                  <c:v>39083</c:v>
                </c:pt>
                <c:pt idx="7044">
                  <c:v>39084</c:v>
                </c:pt>
                <c:pt idx="7045">
                  <c:v>39085</c:v>
                </c:pt>
                <c:pt idx="7046">
                  <c:v>39086</c:v>
                </c:pt>
                <c:pt idx="7047">
                  <c:v>39087</c:v>
                </c:pt>
                <c:pt idx="7048">
                  <c:v>39090</c:v>
                </c:pt>
                <c:pt idx="7049">
                  <c:v>39091</c:v>
                </c:pt>
                <c:pt idx="7050">
                  <c:v>39092</c:v>
                </c:pt>
                <c:pt idx="7051">
                  <c:v>39093</c:v>
                </c:pt>
                <c:pt idx="7052">
                  <c:v>39094</c:v>
                </c:pt>
                <c:pt idx="7053">
                  <c:v>39097</c:v>
                </c:pt>
                <c:pt idx="7054">
                  <c:v>39098</c:v>
                </c:pt>
                <c:pt idx="7055">
                  <c:v>39099</c:v>
                </c:pt>
                <c:pt idx="7056">
                  <c:v>39100</c:v>
                </c:pt>
                <c:pt idx="7057">
                  <c:v>39101</c:v>
                </c:pt>
                <c:pt idx="7058">
                  <c:v>39104</c:v>
                </c:pt>
                <c:pt idx="7059">
                  <c:v>39105</c:v>
                </c:pt>
                <c:pt idx="7060">
                  <c:v>39106</c:v>
                </c:pt>
                <c:pt idx="7061">
                  <c:v>39107</c:v>
                </c:pt>
                <c:pt idx="7062">
                  <c:v>39108</c:v>
                </c:pt>
                <c:pt idx="7063">
                  <c:v>39111</c:v>
                </c:pt>
                <c:pt idx="7064">
                  <c:v>39112</c:v>
                </c:pt>
                <c:pt idx="7065">
                  <c:v>39113</c:v>
                </c:pt>
                <c:pt idx="7066">
                  <c:v>39114</c:v>
                </c:pt>
                <c:pt idx="7067">
                  <c:v>39115</c:v>
                </c:pt>
                <c:pt idx="7068">
                  <c:v>39118</c:v>
                </c:pt>
                <c:pt idx="7069">
                  <c:v>39119</c:v>
                </c:pt>
                <c:pt idx="7070">
                  <c:v>39120</c:v>
                </c:pt>
                <c:pt idx="7071">
                  <c:v>39121</c:v>
                </c:pt>
                <c:pt idx="7072">
                  <c:v>39122</c:v>
                </c:pt>
                <c:pt idx="7073">
                  <c:v>39125</c:v>
                </c:pt>
                <c:pt idx="7074">
                  <c:v>39126</c:v>
                </c:pt>
                <c:pt idx="7075">
                  <c:v>39127</c:v>
                </c:pt>
                <c:pt idx="7076">
                  <c:v>39128</c:v>
                </c:pt>
                <c:pt idx="7077">
                  <c:v>39129</c:v>
                </c:pt>
                <c:pt idx="7078">
                  <c:v>39132</c:v>
                </c:pt>
                <c:pt idx="7079">
                  <c:v>39133</c:v>
                </c:pt>
                <c:pt idx="7080">
                  <c:v>39134</c:v>
                </c:pt>
                <c:pt idx="7081">
                  <c:v>39135</c:v>
                </c:pt>
                <c:pt idx="7082">
                  <c:v>39136</c:v>
                </c:pt>
                <c:pt idx="7083">
                  <c:v>39139</c:v>
                </c:pt>
                <c:pt idx="7084">
                  <c:v>39140</c:v>
                </c:pt>
                <c:pt idx="7085">
                  <c:v>39141</c:v>
                </c:pt>
                <c:pt idx="7086">
                  <c:v>39142</c:v>
                </c:pt>
                <c:pt idx="7087">
                  <c:v>39143</c:v>
                </c:pt>
                <c:pt idx="7088">
                  <c:v>39146</c:v>
                </c:pt>
                <c:pt idx="7089">
                  <c:v>39147</c:v>
                </c:pt>
                <c:pt idx="7090">
                  <c:v>39148</c:v>
                </c:pt>
                <c:pt idx="7091">
                  <c:v>39149</c:v>
                </c:pt>
                <c:pt idx="7092">
                  <c:v>39150</c:v>
                </c:pt>
                <c:pt idx="7093">
                  <c:v>39153</c:v>
                </c:pt>
                <c:pt idx="7094">
                  <c:v>39154</c:v>
                </c:pt>
                <c:pt idx="7095">
                  <c:v>39155</c:v>
                </c:pt>
                <c:pt idx="7096">
                  <c:v>39156</c:v>
                </c:pt>
                <c:pt idx="7097">
                  <c:v>39157</c:v>
                </c:pt>
                <c:pt idx="7098">
                  <c:v>39160</c:v>
                </c:pt>
                <c:pt idx="7099">
                  <c:v>39161</c:v>
                </c:pt>
                <c:pt idx="7100">
                  <c:v>39162</c:v>
                </c:pt>
                <c:pt idx="7101">
                  <c:v>39163</c:v>
                </c:pt>
                <c:pt idx="7102">
                  <c:v>39164</c:v>
                </c:pt>
                <c:pt idx="7103">
                  <c:v>39167</c:v>
                </c:pt>
                <c:pt idx="7104">
                  <c:v>39168</c:v>
                </c:pt>
                <c:pt idx="7105">
                  <c:v>39169</c:v>
                </c:pt>
                <c:pt idx="7106">
                  <c:v>39170</c:v>
                </c:pt>
                <c:pt idx="7107">
                  <c:v>39171</c:v>
                </c:pt>
                <c:pt idx="7108">
                  <c:v>39174</c:v>
                </c:pt>
                <c:pt idx="7109">
                  <c:v>39175</c:v>
                </c:pt>
                <c:pt idx="7110">
                  <c:v>39176</c:v>
                </c:pt>
                <c:pt idx="7111">
                  <c:v>39177</c:v>
                </c:pt>
                <c:pt idx="7112">
                  <c:v>39178</c:v>
                </c:pt>
                <c:pt idx="7113">
                  <c:v>39181</c:v>
                </c:pt>
                <c:pt idx="7114">
                  <c:v>39182</c:v>
                </c:pt>
                <c:pt idx="7115">
                  <c:v>39183</c:v>
                </c:pt>
                <c:pt idx="7116">
                  <c:v>39184</c:v>
                </c:pt>
                <c:pt idx="7117">
                  <c:v>39185</c:v>
                </c:pt>
                <c:pt idx="7118">
                  <c:v>39188</c:v>
                </c:pt>
                <c:pt idx="7119">
                  <c:v>39189</c:v>
                </c:pt>
                <c:pt idx="7120">
                  <c:v>39190</c:v>
                </c:pt>
                <c:pt idx="7121">
                  <c:v>39191</c:v>
                </c:pt>
                <c:pt idx="7122">
                  <c:v>39192</c:v>
                </c:pt>
                <c:pt idx="7123">
                  <c:v>39195</c:v>
                </c:pt>
                <c:pt idx="7124">
                  <c:v>39196</c:v>
                </c:pt>
                <c:pt idx="7125">
                  <c:v>39197</c:v>
                </c:pt>
                <c:pt idx="7126">
                  <c:v>39198</c:v>
                </c:pt>
                <c:pt idx="7127">
                  <c:v>39199</c:v>
                </c:pt>
                <c:pt idx="7128">
                  <c:v>39202</c:v>
                </c:pt>
                <c:pt idx="7129">
                  <c:v>39203</c:v>
                </c:pt>
                <c:pt idx="7130">
                  <c:v>39204</c:v>
                </c:pt>
                <c:pt idx="7131">
                  <c:v>39205</c:v>
                </c:pt>
                <c:pt idx="7132">
                  <c:v>39206</c:v>
                </c:pt>
                <c:pt idx="7133">
                  <c:v>39209</c:v>
                </c:pt>
                <c:pt idx="7134">
                  <c:v>39210</c:v>
                </c:pt>
                <c:pt idx="7135">
                  <c:v>39211</c:v>
                </c:pt>
                <c:pt idx="7136">
                  <c:v>39212</c:v>
                </c:pt>
                <c:pt idx="7137">
                  <c:v>39213</c:v>
                </c:pt>
                <c:pt idx="7138">
                  <c:v>39216</c:v>
                </c:pt>
                <c:pt idx="7139">
                  <c:v>39217</c:v>
                </c:pt>
                <c:pt idx="7140">
                  <c:v>39218</c:v>
                </c:pt>
                <c:pt idx="7141">
                  <c:v>39219</c:v>
                </c:pt>
                <c:pt idx="7142">
                  <c:v>39220</c:v>
                </c:pt>
                <c:pt idx="7143">
                  <c:v>39223</c:v>
                </c:pt>
                <c:pt idx="7144">
                  <c:v>39224</c:v>
                </c:pt>
                <c:pt idx="7145">
                  <c:v>39225</c:v>
                </c:pt>
                <c:pt idx="7146">
                  <c:v>39226</c:v>
                </c:pt>
                <c:pt idx="7147">
                  <c:v>39227</c:v>
                </c:pt>
                <c:pt idx="7148">
                  <c:v>39230</c:v>
                </c:pt>
                <c:pt idx="7149">
                  <c:v>39231</c:v>
                </c:pt>
                <c:pt idx="7150">
                  <c:v>39232</c:v>
                </c:pt>
                <c:pt idx="7151">
                  <c:v>39233</c:v>
                </c:pt>
                <c:pt idx="7152">
                  <c:v>39234</c:v>
                </c:pt>
                <c:pt idx="7153">
                  <c:v>39237</c:v>
                </c:pt>
                <c:pt idx="7154">
                  <c:v>39238</c:v>
                </c:pt>
                <c:pt idx="7155">
                  <c:v>39239</c:v>
                </c:pt>
                <c:pt idx="7156">
                  <c:v>39240</c:v>
                </c:pt>
                <c:pt idx="7157">
                  <c:v>39241</c:v>
                </c:pt>
                <c:pt idx="7158">
                  <c:v>39244</c:v>
                </c:pt>
                <c:pt idx="7159">
                  <c:v>39245</c:v>
                </c:pt>
                <c:pt idx="7160">
                  <c:v>39246</c:v>
                </c:pt>
                <c:pt idx="7161">
                  <c:v>39247</c:v>
                </c:pt>
                <c:pt idx="7162">
                  <c:v>39248</c:v>
                </c:pt>
                <c:pt idx="7163">
                  <c:v>39251</c:v>
                </c:pt>
                <c:pt idx="7164">
                  <c:v>39252</c:v>
                </c:pt>
                <c:pt idx="7165">
                  <c:v>39253</c:v>
                </c:pt>
                <c:pt idx="7166">
                  <c:v>39254</c:v>
                </c:pt>
                <c:pt idx="7167">
                  <c:v>39255</c:v>
                </c:pt>
                <c:pt idx="7168">
                  <c:v>39258</c:v>
                </c:pt>
                <c:pt idx="7169">
                  <c:v>39259</c:v>
                </c:pt>
                <c:pt idx="7170">
                  <c:v>39260</c:v>
                </c:pt>
                <c:pt idx="7171">
                  <c:v>39261</c:v>
                </c:pt>
                <c:pt idx="7172">
                  <c:v>39262</c:v>
                </c:pt>
                <c:pt idx="7173">
                  <c:v>39265</c:v>
                </c:pt>
                <c:pt idx="7174">
                  <c:v>39266</c:v>
                </c:pt>
                <c:pt idx="7175">
                  <c:v>39267</c:v>
                </c:pt>
                <c:pt idx="7176">
                  <c:v>39268</c:v>
                </c:pt>
                <c:pt idx="7177">
                  <c:v>39269</c:v>
                </c:pt>
                <c:pt idx="7178">
                  <c:v>39272</c:v>
                </c:pt>
                <c:pt idx="7179">
                  <c:v>39273</c:v>
                </c:pt>
                <c:pt idx="7180">
                  <c:v>39274</c:v>
                </c:pt>
                <c:pt idx="7181">
                  <c:v>39275</c:v>
                </c:pt>
                <c:pt idx="7182">
                  <c:v>39276</c:v>
                </c:pt>
                <c:pt idx="7183">
                  <c:v>39279</c:v>
                </c:pt>
                <c:pt idx="7184">
                  <c:v>39280</c:v>
                </c:pt>
                <c:pt idx="7185">
                  <c:v>39281</c:v>
                </c:pt>
                <c:pt idx="7186">
                  <c:v>39282</c:v>
                </c:pt>
                <c:pt idx="7187">
                  <c:v>39283</c:v>
                </c:pt>
                <c:pt idx="7188">
                  <c:v>39286</c:v>
                </c:pt>
                <c:pt idx="7189">
                  <c:v>39287</c:v>
                </c:pt>
                <c:pt idx="7190">
                  <c:v>39288</c:v>
                </c:pt>
                <c:pt idx="7191">
                  <c:v>39289</c:v>
                </c:pt>
                <c:pt idx="7192">
                  <c:v>39290</c:v>
                </c:pt>
                <c:pt idx="7193">
                  <c:v>39293</c:v>
                </c:pt>
                <c:pt idx="7194">
                  <c:v>39294</c:v>
                </c:pt>
                <c:pt idx="7195">
                  <c:v>39295</c:v>
                </c:pt>
                <c:pt idx="7196">
                  <c:v>39296</c:v>
                </c:pt>
                <c:pt idx="7197">
                  <c:v>39297</c:v>
                </c:pt>
                <c:pt idx="7198">
                  <c:v>39300</c:v>
                </c:pt>
                <c:pt idx="7199">
                  <c:v>39301</c:v>
                </c:pt>
                <c:pt idx="7200">
                  <c:v>39302</c:v>
                </c:pt>
                <c:pt idx="7201">
                  <c:v>39303</c:v>
                </c:pt>
                <c:pt idx="7202">
                  <c:v>39304</c:v>
                </c:pt>
                <c:pt idx="7203">
                  <c:v>39307</c:v>
                </c:pt>
                <c:pt idx="7204">
                  <c:v>39308</c:v>
                </c:pt>
                <c:pt idx="7205">
                  <c:v>39309</c:v>
                </c:pt>
                <c:pt idx="7206">
                  <c:v>39310</c:v>
                </c:pt>
                <c:pt idx="7207">
                  <c:v>39311</c:v>
                </c:pt>
                <c:pt idx="7208">
                  <c:v>39314</c:v>
                </c:pt>
                <c:pt idx="7209">
                  <c:v>39315</c:v>
                </c:pt>
                <c:pt idx="7210">
                  <c:v>39316</c:v>
                </c:pt>
                <c:pt idx="7211">
                  <c:v>39317</c:v>
                </c:pt>
                <c:pt idx="7212">
                  <c:v>39318</c:v>
                </c:pt>
                <c:pt idx="7213">
                  <c:v>39321</c:v>
                </c:pt>
                <c:pt idx="7214">
                  <c:v>39322</c:v>
                </c:pt>
                <c:pt idx="7215">
                  <c:v>39323</c:v>
                </c:pt>
                <c:pt idx="7216">
                  <c:v>39324</c:v>
                </c:pt>
                <c:pt idx="7217">
                  <c:v>39325</c:v>
                </c:pt>
                <c:pt idx="7218">
                  <c:v>39328</c:v>
                </c:pt>
                <c:pt idx="7219">
                  <c:v>39329</c:v>
                </c:pt>
                <c:pt idx="7220">
                  <c:v>39330</c:v>
                </c:pt>
                <c:pt idx="7221">
                  <c:v>39331</c:v>
                </c:pt>
                <c:pt idx="7222">
                  <c:v>39332</c:v>
                </c:pt>
                <c:pt idx="7223">
                  <c:v>39335</c:v>
                </c:pt>
                <c:pt idx="7224">
                  <c:v>39336</c:v>
                </c:pt>
                <c:pt idx="7225">
                  <c:v>39337</c:v>
                </c:pt>
                <c:pt idx="7226">
                  <c:v>39338</c:v>
                </c:pt>
                <c:pt idx="7227">
                  <c:v>39339</c:v>
                </c:pt>
                <c:pt idx="7228">
                  <c:v>39342</c:v>
                </c:pt>
                <c:pt idx="7229">
                  <c:v>39343</c:v>
                </c:pt>
                <c:pt idx="7230">
                  <c:v>39344</c:v>
                </c:pt>
                <c:pt idx="7231">
                  <c:v>39345</c:v>
                </c:pt>
                <c:pt idx="7232">
                  <c:v>39346</c:v>
                </c:pt>
                <c:pt idx="7233">
                  <c:v>39349</c:v>
                </c:pt>
                <c:pt idx="7234">
                  <c:v>39350</c:v>
                </c:pt>
                <c:pt idx="7235">
                  <c:v>39351</c:v>
                </c:pt>
                <c:pt idx="7236">
                  <c:v>39352</c:v>
                </c:pt>
                <c:pt idx="7237">
                  <c:v>39353</c:v>
                </c:pt>
                <c:pt idx="7238">
                  <c:v>39356</c:v>
                </c:pt>
                <c:pt idx="7239">
                  <c:v>39357</c:v>
                </c:pt>
                <c:pt idx="7240">
                  <c:v>39358</c:v>
                </c:pt>
                <c:pt idx="7241">
                  <c:v>39359</c:v>
                </c:pt>
                <c:pt idx="7242">
                  <c:v>39360</c:v>
                </c:pt>
                <c:pt idx="7243">
                  <c:v>39363</c:v>
                </c:pt>
                <c:pt idx="7244">
                  <c:v>39364</c:v>
                </c:pt>
                <c:pt idx="7245">
                  <c:v>39365</c:v>
                </c:pt>
                <c:pt idx="7246">
                  <c:v>39366</c:v>
                </c:pt>
                <c:pt idx="7247">
                  <c:v>39367</c:v>
                </c:pt>
                <c:pt idx="7248">
                  <c:v>39370</c:v>
                </c:pt>
                <c:pt idx="7249">
                  <c:v>39371</c:v>
                </c:pt>
                <c:pt idx="7250">
                  <c:v>39372</c:v>
                </c:pt>
                <c:pt idx="7251">
                  <c:v>39373</c:v>
                </c:pt>
                <c:pt idx="7252">
                  <c:v>39374</c:v>
                </c:pt>
                <c:pt idx="7253">
                  <c:v>39377</c:v>
                </c:pt>
                <c:pt idx="7254">
                  <c:v>39378</c:v>
                </c:pt>
                <c:pt idx="7255">
                  <c:v>39379</c:v>
                </c:pt>
                <c:pt idx="7256">
                  <c:v>39380</c:v>
                </c:pt>
                <c:pt idx="7257">
                  <c:v>39381</c:v>
                </c:pt>
                <c:pt idx="7258">
                  <c:v>39384</c:v>
                </c:pt>
                <c:pt idx="7259">
                  <c:v>39385</c:v>
                </c:pt>
                <c:pt idx="7260">
                  <c:v>39386</c:v>
                </c:pt>
                <c:pt idx="7261">
                  <c:v>39387</c:v>
                </c:pt>
                <c:pt idx="7262">
                  <c:v>39388</c:v>
                </c:pt>
                <c:pt idx="7263">
                  <c:v>39391</c:v>
                </c:pt>
                <c:pt idx="7264">
                  <c:v>39392</c:v>
                </c:pt>
                <c:pt idx="7265">
                  <c:v>39393</c:v>
                </c:pt>
                <c:pt idx="7266">
                  <c:v>39394</c:v>
                </c:pt>
                <c:pt idx="7267">
                  <c:v>39395</c:v>
                </c:pt>
                <c:pt idx="7268">
                  <c:v>39398</c:v>
                </c:pt>
                <c:pt idx="7269">
                  <c:v>39399</c:v>
                </c:pt>
                <c:pt idx="7270">
                  <c:v>39400</c:v>
                </c:pt>
                <c:pt idx="7271">
                  <c:v>39401</c:v>
                </c:pt>
                <c:pt idx="7272">
                  <c:v>39402</c:v>
                </c:pt>
                <c:pt idx="7273">
                  <c:v>39405</c:v>
                </c:pt>
                <c:pt idx="7274">
                  <c:v>39406</c:v>
                </c:pt>
                <c:pt idx="7275">
                  <c:v>39407</c:v>
                </c:pt>
                <c:pt idx="7276">
                  <c:v>39408</c:v>
                </c:pt>
                <c:pt idx="7277">
                  <c:v>39409</c:v>
                </c:pt>
                <c:pt idx="7278">
                  <c:v>39412</c:v>
                </c:pt>
                <c:pt idx="7279">
                  <c:v>39413</c:v>
                </c:pt>
                <c:pt idx="7280">
                  <c:v>39414</c:v>
                </c:pt>
                <c:pt idx="7281">
                  <c:v>39415</c:v>
                </c:pt>
                <c:pt idx="7282">
                  <c:v>39416</c:v>
                </c:pt>
                <c:pt idx="7283">
                  <c:v>39419</c:v>
                </c:pt>
                <c:pt idx="7284">
                  <c:v>39420</c:v>
                </c:pt>
                <c:pt idx="7285">
                  <c:v>39421</c:v>
                </c:pt>
                <c:pt idx="7286">
                  <c:v>39422</c:v>
                </c:pt>
                <c:pt idx="7287">
                  <c:v>39423</c:v>
                </c:pt>
                <c:pt idx="7288">
                  <c:v>39426</c:v>
                </c:pt>
                <c:pt idx="7289">
                  <c:v>39427</c:v>
                </c:pt>
                <c:pt idx="7290">
                  <c:v>39428</c:v>
                </c:pt>
                <c:pt idx="7291">
                  <c:v>39429</c:v>
                </c:pt>
                <c:pt idx="7292">
                  <c:v>39430</c:v>
                </c:pt>
                <c:pt idx="7293">
                  <c:v>39433</c:v>
                </c:pt>
                <c:pt idx="7294">
                  <c:v>39434</c:v>
                </c:pt>
                <c:pt idx="7295">
                  <c:v>39435</c:v>
                </c:pt>
                <c:pt idx="7296">
                  <c:v>39436</c:v>
                </c:pt>
                <c:pt idx="7297">
                  <c:v>39437</c:v>
                </c:pt>
                <c:pt idx="7298">
                  <c:v>39440</c:v>
                </c:pt>
                <c:pt idx="7299">
                  <c:v>39441</c:v>
                </c:pt>
                <c:pt idx="7300">
                  <c:v>39442</c:v>
                </c:pt>
                <c:pt idx="7301">
                  <c:v>39443</c:v>
                </c:pt>
                <c:pt idx="7302">
                  <c:v>39444</c:v>
                </c:pt>
                <c:pt idx="7303">
                  <c:v>39447</c:v>
                </c:pt>
                <c:pt idx="7304">
                  <c:v>39448</c:v>
                </c:pt>
                <c:pt idx="7305">
                  <c:v>39449</c:v>
                </c:pt>
                <c:pt idx="7306">
                  <c:v>39450</c:v>
                </c:pt>
                <c:pt idx="7307">
                  <c:v>39451</c:v>
                </c:pt>
                <c:pt idx="7308">
                  <c:v>39454</c:v>
                </c:pt>
                <c:pt idx="7309">
                  <c:v>39455</c:v>
                </c:pt>
                <c:pt idx="7310">
                  <c:v>39456</c:v>
                </c:pt>
                <c:pt idx="7311">
                  <c:v>39457</c:v>
                </c:pt>
                <c:pt idx="7312">
                  <c:v>39458</c:v>
                </c:pt>
                <c:pt idx="7313">
                  <c:v>39461</c:v>
                </c:pt>
                <c:pt idx="7314">
                  <c:v>39462</c:v>
                </c:pt>
                <c:pt idx="7315">
                  <c:v>39463</c:v>
                </c:pt>
                <c:pt idx="7316">
                  <c:v>39464</c:v>
                </c:pt>
                <c:pt idx="7317">
                  <c:v>39465</c:v>
                </c:pt>
                <c:pt idx="7318">
                  <c:v>39468</c:v>
                </c:pt>
                <c:pt idx="7319">
                  <c:v>39469</c:v>
                </c:pt>
                <c:pt idx="7320">
                  <c:v>39470</c:v>
                </c:pt>
                <c:pt idx="7321">
                  <c:v>39471</c:v>
                </c:pt>
                <c:pt idx="7322">
                  <c:v>39472</c:v>
                </c:pt>
                <c:pt idx="7323">
                  <c:v>39475</c:v>
                </c:pt>
                <c:pt idx="7324">
                  <c:v>39476</c:v>
                </c:pt>
                <c:pt idx="7325">
                  <c:v>39477</c:v>
                </c:pt>
                <c:pt idx="7326">
                  <c:v>39478</c:v>
                </c:pt>
                <c:pt idx="7327">
                  <c:v>39479</c:v>
                </c:pt>
                <c:pt idx="7328">
                  <c:v>39482</c:v>
                </c:pt>
                <c:pt idx="7329">
                  <c:v>39483</c:v>
                </c:pt>
                <c:pt idx="7330">
                  <c:v>39484</c:v>
                </c:pt>
                <c:pt idx="7331">
                  <c:v>39485</c:v>
                </c:pt>
                <c:pt idx="7332">
                  <c:v>39486</c:v>
                </c:pt>
                <c:pt idx="7333">
                  <c:v>39489</c:v>
                </c:pt>
                <c:pt idx="7334">
                  <c:v>39490</c:v>
                </c:pt>
                <c:pt idx="7335">
                  <c:v>39491</c:v>
                </c:pt>
                <c:pt idx="7336">
                  <c:v>39492</c:v>
                </c:pt>
                <c:pt idx="7337">
                  <c:v>39493</c:v>
                </c:pt>
                <c:pt idx="7338">
                  <c:v>39496</c:v>
                </c:pt>
                <c:pt idx="7339">
                  <c:v>39497</c:v>
                </c:pt>
                <c:pt idx="7340">
                  <c:v>39498</c:v>
                </c:pt>
                <c:pt idx="7341">
                  <c:v>39499</c:v>
                </c:pt>
                <c:pt idx="7342">
                  <c:v>39500</c:v>
                </c:pt>
                <c:pt idx="7343">
                  <c:v>39503</c:v>
                </c:pt>
                <c:pt idx="7344">
                  <c:v>39504</c:v>
                </c:pt>
                <c:pt idx="7345">
                  <c:v>39505</c:v>
                </c:pt>
                <c:pt idx="7346">
                  <c:v>39506</c:v>
                </c:pt>
                <c:pt idx="7347">
                  <c:v>39507</c:v>
                </c:pt>
                <c:pt idx="7348">
                  <c:v>39510</c:v>
                </c:pt>
                <c:pt idx="7349">
                  <c:v>39511</c:v>
                </c:pt>
                <c:pt idx="7350">
                  <c:v>39512</c:v>
                </c:pt>
                <c:pt idx="7351">
                  <c:v>39513</c:v>
                </c:pt>
                <c:pt idx="7352">
                  <c:v>39514</c:v>
                </c:pt>
                <c:pt idx="7353">
                  <c:v>39517</c:v>
                </c:pt>
                <c:pt idx="7354">
                  <c:v>39518</c:v>
                </c:pt>
                <c:pt idx="7355">
                  <c:v>39519</c:v>
                </c:pt>
                <c:pt idx="7356">
                  <c:v>39520</c:v>
                </c:pt>
                <c:pt idx="7357">
                  <c:v>39521</c:v>
                </c:pt>
                <c:pt idx="7358">
                  <c:v>39524</c:v>
                </c:pt>
                <c:pt idx="7359">
                  <c:v>39525</c:v>
                </c:pt>
                <c:pt idx="7360">
                  <c:v>39526</c:v>
                </c:pt>
                <c:pt idx="7361">
                  <c:v>39527</c:v>
                </c:pt>
                <c:pt idx="7362">
                  <c:v>39528</c:v>
                </c:pt>
                <c:pt idx="7363">
                  <c:v>39531</c:v>
                </c:pt>
                <c:pt idx="7364">
                  <c:v>39532</c:v>
                </c:pt>
                <c:pt idx="7365">
                  <c:v>39533</c:v>
                </c:pt>
                <c:pt idx="7366">
                  <c:v>39534</c:v>
                </c:pt>
                <c:pt idx="7367">
                  <c:v>39535</c:v>
                </c:pt>
                <c:pt idx="7368">
                  <c:v>39538</c:v>
                </c:pt>
                <c:pt idx="7369">
                  <c:v>39539</c:v>
                </c:pt>
                <c:pt idx="7370">
                  <c:v>39540</c:v>
                </c:pt>
                <c:pt idx="7371">
                  <c:v>39541</c:v>
                </c:pt>
                <c:pt idx="7372">
                  <c:v>39542</c:v>
                </c:pt>
                <c:pt idx="7373">
                  <c:v>39545</c:v>
                </c:pt>
                <c:pt idx="7374">
                  <c:v>39546</c:v>
                </c:pt>
                <c:pt idx="7375">
                  <c:v>39547</c:v>
                </c:pt>
                <c:pt idx="7376">
                  <c:v>39548</c:v>
                </c:pt>
                <c:pt idx="7377">
                  <c:v>39549</c:v>
                </c:pt>
                <c:pt idx="7378">
                  <c:v>39552</c:v>
                </c:pt>
                <c:pt idx="7379">
                  <c:v>39553</c:v>
                </c:pt>
                <c:pt idx="7380">
                  <c:v>39554</c:v>
                </c:pt>
                <c:pt idx="7381">
                  <c:v>39555</c:v>
                </c:pt>
                <c:pt idx="7382">
                  <c:v>39556</c:v>
                </c:pt>
                <c:pt idx="7383">
                  <c:v>39559</c:v>
                </c:pt>
                <c:pt idx="7384">
                  <c:v>39560</c:v>
                </c:pt>
                <c:pt idx="7385">
                  <c:v>39561</c:v>
                </c:pt>
                <c:pt idx="7386">
                  <c:v>39562</c:v>
                </c:pt>
                <c:pt idx="7387">
                  <c:v>39563</c:v>
                </c:pt>
                <c:pt idx="7388">
                  <c:v>39566</c:v>
                </c:pt>
                <c:pt idx="7389">
                  <c:v>39567</c:v>
                </c:pt>
                <c:pt idx="7390">
                  <c:v>39568</c:v>
                </c:pt>
                <c:pt idx="7391">
                  <c:v>39569</c:v>
                </c:pt>
                <c:pt idx="7392">
                  <c:v>39570</c:v>
                </c:pt>
                <c:pt idx="7393">
                  <c:v>39573</c:v>
                </c:pt>
                <c:pt idx="7394">
                  <c:v>39574</c:v>
                </c:pt>
                <c:pt idx="7395">
                  <c:v>39575</c:v>
                </c:pt>
                <c:pt idx="7396">
                  <c:v>39576</c:v>
                </c:pt>
                <c:pt idx="7397">
                  <c:v>39577</c:v>
                </c:pt>
                <c:pt idx="7398">
                  <c:v>39580</c:v>
                </c:pt>
                <c:pt idx="7399">
                  <c:v>39581</c:v>
                </c:pt>
                <c:pt idx="7400">
                  <c:v>39582</c:v>
                </c:pt>
                <c:pt idx="7401">
                  <c:v>39583</c:v>
                </c:pt>
                <c:pt idx="7402">
                  <c:v>39584</c:v>
                </c:pt>
                <c:pt idx="7403">
                  <c:v>39587</c:v>
                </c:pt>
                <c:pt idx="7404">
                  <c:v>39588</c:v>
                </c:pt>
                <c:pt idx="7405">
                  <c:v>39589</c:v>
                </c:pt>
                <c:pt idx="7406">
                  <c:v>39590</c:v>
                </c:pt>
                <c:pt idx="7407">
                  <c:v>39591</c:v>
                </c:pt>
                <c:pt idx="7408">
                  <c:v>39594</c:v>
                </c:pt>
                <c:pt idx="7409">
                  <c:v>39595</c:v>
                </c:pt>
                <c:pt idx="7410">
                  <c:v>39596</c:v>
                </c:pt>
                <c:pt idx="7411">
                  <c:v>39597</c:v>
                </c:pt>
                <c:pt idx="7412">
                  <c:v>39598</c:v>
                </c:pt>
                <c:pt idx="7413">
                  <c:v>39601</c:v>
                </c:pt>
                <c:pt idx="7414">
                  <c:v>39602</c:v>
                </c:pt>
                <c:pt idx="7415">
                  <c:v>39603</c:v>
                </c:pt>
                <c:pt idx="7416">
                  <c:v>39604</c:v>
                </c:pt>
                <c:pt idx="7417">
                  <c:v>39605</c:v>
                </c:pt>
                <c:pt idx="7418">
                  <c:v>39608</c:v>
                </c:pt>
                <c:pt idx="7419">
                  <c:v>39609</c:v>
                </c:pt>
                <c:pt idx="7420">
                  <c:v>39610</c:v>
                </c:pt>
                <c:pt idx="7421">
                  <c:v>39611</c:v>
                </c:pt>
                <c:pt idx="7422">
                  <c:v>39612</c:v>
                </c:pt>
                <c:pt idx="7423">
                  <c:v>39615</c:v>
                </c:pt>
                <c:pt idx="7424">
                  <c:v>39616</c:v>
                </c:pt>
                <c:pt idx="7425">
                  <c:v>39617</c:v>
                </c:pt>
                <c:pt idx="7426">
                  <c:v>39618</c:v>
                </c:pt>
                <c:pt idx="7427">
                  <c:v>39619</c:v>
                </c:pt>
                <c:pt idx="7428">
                  <c:v>39622</c:v>
                </c:pt>
                <c:pt idx="7429">
                  <c:v>39623</c:v>
                </c:pt>
                <c:pt idx="7430">
                  <c:v>39624</c:v>
                </c:pt>
                <c:pt idx="7431">
                  <c:v>39625</c:v>
                </c:pt>
                <c:pt idx="7432">
                  <c:v>39626</c:v>
                </c:pt>
                <c:pt idx="7433">
                  <c:v>39629</c:v>
                </c:pt>
                <c:pt idx="7434">
                  <c:v>39630</c:v>
                </c:pt>
                <c:pt idx="7435">
                  <c:v>39631</c:v>
                </c:pt>
                <c:pt idx="7436">
                  <c:v>39632</c:v>
                </c:pt>
                <c:pt idx="7437">
                  <c:v>39633</c:v>
                </c:pt>
                <c:pt idx="7438">
                  <c:v>39636</c:v>
                </c:pt>
                <c:pt idx="7439">
                  <c:v>39637</c:v>
                </c:pt>
                <c:pt idx="7440">
                  <c:v>39638</c:v>
                </c:pt>
                <c:pt idx="7441">
                  <c:v>39639</c:v>
                </c:pt>
                <c:pt idx="7442">
                  <c:v>39640</c:v>
                </c:pt>
                <c:pt idx="7443">
                  <c:v>39643</c:v>
                </c:pt>
                <c:pt idx="7444">
                  <c:v>39644</c:v>
                </c:pt>
                <c:pt idx="7445">
                  <c:v>39645</c:v>
                </c:pt>
                <c:pt idx="7446">
                  <c:v>39646</c:v>
                </c:pt>
                <c:pt idx="7447">
                  <c:v>39647</c:v>
                </c:pt>
                <c:pt idx="7448">
                  <c:v>39650</c:v>
                </c:pt>
                <c:pt idx="7449">
                  <c:v>39651</c:v>
                </c:pt>
                <c:pt idx="7450">
                  <c:v>39652</c:v>
                </c:pt>
                <c:pt idx="7451">
                  <c:v>39653</c:v>
                </c:pt>
                <c:pt idx="7452">
                  <c:v>39654</c:v>
                </c:pt>
                <c:pt idx="7453">
                  <c:v>39657</c:v>
                </c:pt>
                <c:pt idx="7454">
                  <c:v>39658</c:v>
                </c:pt>
                <c:pt idx="7455">
                  <c:v>39659</c:v>
                </c:pt>
                <c:pt idx="7456">
                  <c:v>39660</c:v>
                </c:pt>
                <c:pt idx="7457">
                  <c:v>39661</c:v>
                </c:pt>
                <c:pt idx="7458">
                  <c:v>39664</c:v>
                </c:pt>
                <c:pt idx="7459">
                  <c:v>39665</c:v>
                </c:pt>
                <c:pt idx="7460">
                  <c:v>39666</c:v>
                </c:pt>
                <c:pt idx="7461">
                  <c:v>39667</c:v>
                </c:pt>
                <c:pt idx="7462">
                  <c:v>39668</c:v>
                </c:pt>
                <c:pt idx="7463">
                  <c:v>39671</c:v>
                </c:pt>
                <c:pt idx="7464">
                  <c:v>39672</c:v>
                </c:pt>
                <c:pt idx="7465">
                  <c:v>39673</c:v>
                </c:pt>
                <c:pt idx="7466">
                  <c:v>39674</c:v>
                </c:pt>
                <c:pt idx="7467">
                  <c:v>39675</c:v>
                </c:pt>
                <c:pt idx="7468">
                  <c:v>39678</c:v>
                </c:pt>
                <c:pt idx="7469">
                  <c:v>39679</c:v>
                </c:pt>
                <c:pt idx="7470">
                  <c:v>39680</c:v>
                </c:pt>
                <c:pt idx="7471">
                  <c:v>39681</c:v>
                </c:pt>
                <c:pt idx="7472">
                  <c:v>39682</c:v>
                </c:pt>
                <c:pt idx="7473">
                  <c:v>39685</c:v>
                </c:pt>
                <c:pt idx="7474">
                  <c:v>39686</c:v>
                </c:pt>
                <c:pt idx="7475">
                  <c:v>39687</c:v>
                </c:pt>
                <c:pt idx="7476">
                  <c:v>39688</c:v>
                </c:pt>
                <c:pt idx="7477">
                  <c:v>39689</c:v>
                </c:pt>
                <c:pt idx="7478">
                  <c:v>39692</c:v>
                </c:pt>
                <c:pt idx="7479">
                  <c:v>39693</c:v>
                </c:pt>
                <c:pt idx="7480">
                  <c:v>39694</c:v>
                </c:pt>
                <c:pt idx="7481">
                  <c:v>39695</c:v>
                </c:pt>
                <c:pt idx="7482">
                  <c:v>39696</c:v>
                </c:pt>
                <c:pt idx="7483">
                  <c:v>39699</c:v>
                </c:pt>
                <c:pt idx="7484">
                  <c:v>39700</c:v>
                </c:pt>
                <c:pt idx="7485">
                  <c:v>39701</c:v>
                </c:pt>
                <c:pt idx="7486">
                  <c:v>39702</c:v>
                </c:pt>
                <c:pt idx="7487">
                  <c:v>39703</c:v>
                </c:pt>
                <c:pt idx="7488">
                  <c:v>39706</c:v>
                </c:pt>
                <c:pt idx="7489">
                  <c:v>39707</c:v>
                </c:pt>
                <c:pt idx="7490">
                  <c:v>39708</c:v>
                </c:pt>
                <c:pt idx="7491">
                  <c:v>39709</c:v>
                </c:pt>
                <c:pt idx="7492">
                  <c:v>39710</c:v>
                </c:pt>
                <c:pt idx="7493">
                  <c:v>39713</c:v>
                </c:pt>
                <c:pt idx="7494">
                  <c:v>39714</c:v>
                </c:pt>
                <c:pt idx="7495">
                  <c:v>39715</c:v>
                </c:pt>
                <c:pt idx="7496">
                  <c:v>39716</c:v>
                </c:pt>
                <c:pt idx="7497">
                  <c:v>39717</c:v>
                </c:pt>
                <c:pt idx="7498">
                  <c:v>39720</c:v>
                </c:pt>
                <c:pt idx="7499">
                  <c:v>39721</c:v>
                </c:pt>
                <c:pt idx="7500">
                  <c:v>39722</c:v>
                </c:pt>
                <c:pt idx="7501">
                  <c:v>39723</c:v>
                </c:pt>
                <c:pt idx="7502">
                  <c:v>39724</c:v>
                </c:pt>
                <c:pt idx="7503">
                  <c:v>39727</c:v>
                </c:pt>
                <c:pt idx="7504">
                  <c:v>39728</c:v>
                </c:pt>
                <c:pt idx="7505">
                  <c:v>39729</c:v>
                </c:pt>
                <c:pt idx="7506">
                  <c:v>39730</c:v>
                </c:pt>
                <c:pt idx="7507">
                  <c:v>39731</c:v>
                </c:pt>
                <c:pt idx="7508">
                  <c:v>39734</c:v>
                </c:pt>
                <c:pt idx="7509">
                  <c:v>39735</c:v>
                </c:pt>
                <c:pt idx="7510">
                  <c:v>39736</c:v>
                </c:pt>
                <c:pt idx="7511">
                  <c:v>39737</c:v>
                </c:pt>
                <c:pt idx="7512">
                  <c:v>39738</c:v>
                </c:pt>
                <c:pt idx="7513">
                  <c:v>39741</c:v>
                </c:pt>
                <c:pt idx="7514">
                  <c:v>39742</c:v>
                </c:pt>
                <c:pt idx="7515">
                  <c:v>39743</c:v>
                </c:pt>
                <c:pt idx="7516">
                  <c:v>39744</c:v>
                </c:pt>
                <c:pt idx="7517">
                  <c:v>39745</c:v>
                </c:pt>
                <c:pt idx="7518">
                  <c:v>39748</c:v>
                </c:pt>
                <c:pt idx="7519">
                  <c:v>39749</c:v>
                </c:pt>
                <c:pt idx="7520">
                  <c:v>39750</c:v>
                </c:pt>
                <c:pt idx="7521">
                  <c:v>39751</c:v>
                </c:pt>
                <c:pt idx="7522">
                  <c:v>39752</c:v>
                </c:pt>
                <c:pt idx="7523">
                  <c:v>39755</c:v>
                </c:pt>
                <c:pt idx="7524">
                  <c:v>39756</c:v>
                </c:pt>
                <c:pt idx="7525">
                  <c:v>39757</c:v>
                </c:pt>
                <c:pt idx="7526">
                  <c:v>39758</c:v>
                </c:pt>
                <c:pt idx="7527">
                  <c:v>39759</c:v>
                </c:pt>
                <c:pt idx="7528">
                  <c:v>39762</c:v>
                </c:pt>
                <c:pt idx="7529">
                  <c:v>39763</c:v>
                </c:pt>
                <c:pt idx="7530">
                  <c:v>39764</c:v>
                </c:pt>
                <c:pt idx="7531">
                  <c:v>39765</c:v>
                </c:pt>
                <c:pt idx="7532">
                  <c:v>39766</c:v>
                </c:pt>
                <c:pt idx="7533">
                  <c:v>39769</c:v>
                </c:pt>
                <c:pt idx="7534">
                  <c:v>39770</c:v>
                </c:pt>
                <c:pt idx="7535">
                  <c:v>39771</c:v>
                </c:pt>
                <c:pt idx="7536">
                  <c:v>39772</c:v>
                </c:pt>
                <c:pt idx="7537">
                  <c:v>39773</c:v>
                </c:pt>
                <c:pt idx="7538">
                  <c:v>39776</c:v>
                </c:pt>
                <c:pt idx="7539">
                  <c:v>39777</c:v>
                </c:pt>
                <c:pt idx="7540">
                  <c:v>39778</c:v>
                </c:pt>
                <c:pt idx="7541">
                  <c:v>39779</c:v>
                </c:pt>
                <c:pt idx="7542">
                  <c:v>39780</c:v>
                </c:pt>
                <c:pt idx="7543">
                  <c:v>39783</c:v>
                </c:pt>
                <c:pt idx="7544">
                  <c:v>39784</c:v>
                </c:pt>
                <c:pt idx="7545">
                  <c:v>39785</c:v>
                </c:pt>
                <c:pt idx="7546">
                  <c:v>39786</c:v>
                </c:pt>
                <c:pt idx="7547">
                  <c:v>39787</c:v>
                </c:pt>
                <c:pt idx="7548">
                  <c:v>39790</c:v>
                </c:pt>
                <c:pt idx="7549">
                  <c:v>39791</c:v>
                </c:pt>
                <c:pt idx="7550">
                  <c:v>39792</c:v>
                </c:pt>
                <c:pt idx="7551">
                  <c:v>39793</c:v>
                </c:pt>
                <c:pt idx="7552">
                  <c:v>39794</c:v>
                </c:pt>
                <c:pt idx="7553">
                  <c:v>39797</c:v>
                </c:pt>
                <c:pt idx="7554">
                  <c:v>39798</c:v>
                </c:pt>
                <c:pt idx="7555">
                  <c:v>39799</c:v>
                </c:pt>
                <c:pt idx="7556">
                  <c:v>39800</c:v>
                </c:pt>
                <c:pt idx="7557">
                  <c:v>39801</c:v>
                </c:pt>
                <c:pt idx="7558">
                  <c:v>39804</c:v>
                </c:pt>
                <c:pt idx="7559">
                  <c:v>39805</c:v>
                </c:pt>
                <c:pt idx="7560">
                  <c:v>39806</c:v>
                </c:pt>
                <c:pt idx="7561">
                  <c:v>39807</c:v>
                </c:pt>
                <c:pt idx="7562">
                  <c:v>39808</c:v>
                </c:pt>
                <c:pt idx="7563">
                  <c:v>39811</c:v>
                </c:pt>
                <c:pt idx="7564">
                  <c:v>39812</c:v>
                </c:pt>
                <c:pt idx="7565">
                  <c:v>39813</c:v>
                </c:pt>
                <c:pt idx="7566">
                  <c:v>39814</c:v>
                </c:pt>
                <c:pt idx="7567">
                  <c:v>39815</c:v>
                </c:pt>
                <c:pt idx="7568">
                  <c:v>39818</c:v>
                </c:pt>
                <c:pt idx="7569">
                  <c:v>39819</c:v>
                </c:pt>
                <c:pt idx="7570">
                  <c:v>39820</c:v>
                </c:pt>
                <c:pt idx="7571">
                  <c:v>39821</c:v>
                </c:pt>
                <c:pt idx="7572">
                  <c:v>39822</c:v>
                </c:pt>
                <c:pt idx="7573">
                  <c:v>39825</c:v>
                </c:pt>
                <c:pt idx="7574">
                  <c:v>39826</c:v>
                </c:pt>
                <c:pt idx="7575">
                  <c:v>39827</c:v>
                </c:pt>
                <c:pt idx="7576">
                  <c:v>39828</c:v>
                </c:pt>
                <c:pt idx="7577">
                  <c:v>39829</c:v>
                </c:pt>
                <c:pt idx="7578">
                  <c:v>39832</c:v>
                </c:pt>
                <c:pt idx="7579">
                  <c:v>39833</c:v>
                </c:pt>
                <c:pt idx="7580">
                  <c:v>39834</c:v>
                </c:pt>
                <c:pt idx="7581">
                  <c:v>39835</c:v>
                </c:pt>
                <c:pt idx="7582">
                  <c:v>39836</c:v>
                </c:pt>
                <c:pt idx="7583">
                  <c:v>39839</c:v>
                </c:pt>
                <c:pt idx="7584">
                  <c:v>39840</c:v>
                </c:pt>
                <c:pt idx="7585">
                  <c:v>39841</c:v>
                </c:pt>
                <c:pt idx="7586">
                  <c:v>39842</c:v>
                </c:pt>
                <c:pt idx="7587">
                  <c:v>39843</c:v>
                </c:pt>
                <c:pt idx="7588">
                  <c:v>39846</c:v>
                </c:pt>
                <c:pt idx="7589">
                  <c:v>39847</c:v>
                </c:pt>
                <c:pt idx="7590">
                  <c:v>39848</c:v>
                </c:pt>
                <c:pt idx="7591">
                  <c:v>39849</c:v>
                </c:pt>
                <c:pt idx="7592">
                  <c:v>39850</c:v>
                </c:pt>
                <c:pt idx="7593">
                  <c:v>39853</c:v>
                </c:pt>
                <c:pt idx="7594">
                  <c:v>39854</c:v>
                </c:pt>
                <c:pt idx="7595">
                  <c:v>39855</c:v>
                </c:pt>
                <c:pt idx="7596">
                  <c:v>39856</c:v>
                </c:pt>
                <c:pt idx="7597">
                  <c:v>39857</c:v>
                </c:pt>
                <c:pt idx="7598">
                  <c:v>39860</c:v>
                </c:pt>
                <c:pt idx="7599">
                  <c:v>39861</c:v>
                </c:pt>
                <c:pt idx="7600">
                  <c:v>39862</c:v>
                </c:pt>
                <c:pt idx="7601">
                  <c:v>39863</c:v>
                </c:pt>
                <c:pt idx="7602">
                  <c:v>39864</c:v>
                </c:pt>
                <c:pt idx="7603">
                  <c:v>39867</c:v>
                </c:pt>
                <c:pt idx="7604">
                  <c:v>39868</c:v>
                </c:pt>
                <c:pt idx="7605">
                  <c:v>39869</c:v>
                </c:pt>
                <c:pt idx="7606">
                  <c:v>39870</c:v>
                </c:pt>
                <c:pt idx="7607">
                  <c:v>39871</c:v>
                </c:pt>
                <c:pt idx="7608">
                  <c:v>39874</c:v>
                </c:pt>
                <c:pt idx="7609">
                  <c:v>39875</c:v>
                </c:pt>
                <c:pt idx="7610">
                  <c:v>39876</c:v>
                </c:pt>
                <c:pt idx="7611">
                  <c:v>39877</c:v>
                </c:pt>
                <c:pt idx="7612">
                  <c:v>39878</c:v>
                </c:pt>
                <c:pt idx="7613">
                  <c:v>39881</c:v>
                </c:pt>
                <c:pt idx="7614">
                  <c:v>39882</c:v>
                </c:pt>
                <c:pt idx="7615">
                  <c:v>39883</c:v>
                </c:pt>
                <c:pt idx="7616">
                  <c:v>39884</c:v>
                </c:pt>
                <c:pt idx="7617">
                  <c:v>39885</c:v>
                </c:pt>
                <c:pt idx="7618">
                  <c:v>39888</c:v>
                </c:pt>
                <c:pt idx="7619">
                  <c:v>39889</c:v>
                </c:pt>
                <c:pt idx="7620">
                  <c:v>39890</c:v>
                </c:pt>
                <c:pt idx="7621">
                  <c:v>39891</c:v>
                </c:pt>
                <c:pt idx="7622">
                  <c:v>39892</c:v>
                </c:pt>
                <c:pt idx="7623">
                  <c:v>39895</c:v>
                </c:pt>
                <c:pt idx="7624">
                  <c:v>39896</c:v>
                </c:pt>
                <c:pt idx="7625">
                  <c:v>39897</c:v>
                </c:pt>
                <c:pt idx="7626">
                  <c:v>39898</c:v>
                </c:pt>
                <c:pt idx="7627">
                  <c:v>39899</c:v>
                </c:pt>
                <c:pt idx="7628">
                  <c:v>39902</c:v>
                </c:pt>
                <c:pt idx="7629">
                  <c:v>39903</c:v>
                </c:pt>
                <c:pt idx="7630">
                  <c:v>39904</c:v>
                </c:pt>
                <c:pt idx="7631">
                  <c:v>39905</c:v>
                </c:pt>
                <c:pt idx="7632">
                  <c:v>39906</c:v>
                </c:pt>
                <c:pt idx="7633">
                  <c:v>39909</c:v>
                </c:pt>
                <c:pt idx="7634">
                  <c:v>39910</c:v>
                </c:pt>
                <c:pt idx="7635">
                  <c:v>39911</c:v>
                </c:pt>
                <c:pt idx="7636">
                  <c:v>39912</c:v>
                </c:pt>
                <c:pt idx="7637">
                  <c:v>39913</c:v>
                </c:pt>
                <c:pt idx="7638">
                  <c:v>39916</c:v>
                </c:pt>
                <c:pt idx="7639">
                  <c:v>39917</c:v>
                </c:pt>
                <c:pt idx="7640">
                  <c:v>39918</c:v>
                </c:pt>
                <c:pt idx="7641">
                  <c:v>39919</c:v>
                </c:pt>
                <c:pt idx="7642">
                  <c:v>39920</c:v>
                </c:pt>
                <c:pt idx="7643">
                  <c:v>39923</c:v>
                </c:pt>
                <c:pt idx="7644">
                  <c:v>39924</c:v>
                </c:pt>
                <c:pt idx="7645">
                  <c:v>39925</c:v>
                </c:pt>
                <c:pt idx="7646">
                  <c:v>39926</c:v>
                </c:pt>
                <c:pt idx="7647">
                  <c:v>39927</c:v>
                </c:pt>
                <c:pt idx="7648">
                  <c:v>39930</c:v>
                </c:pt>
                <c:pt idx="7649">
                  <c:v>39931</c:v>
                </c:pt>
                <c:pt idx="7650">
                  <c:v>39932</c:v>
                </c:pt>
                <c:pt idx="7651">
                  <c:v>39933</c:v>
                </c:pt>
                <c:pt idx="7652">
                  <c:v>39934</c:v>
                </c:pt>
                <c:pt idx="7653">
                  <c:v>39937</c:v>
                </c:pt>
                <c:pt idx="7654">
                  <c:v>39938</c:v>
                </c:pt>
                <c:pt idx="7655">
                  <c:v>39939</c:v>
                </c:pt>
                <c:pt idx="7656">
                  <c:v>39940</c:v>
                </c:pt>
                <c:pt idx="7657">
                  <c:v>39941</c:v>
                </c:pt>
                <c:pt idx="7658">
                  <c:v>39944</c:v>
                </c:pt>
                <c:pt idx="7659">
                  <c:v>39945</c:v>
                </c:pt>
                <c:pt idx="7660">
                  <c:v>39946</c:v>
                </c:pt>
                <c:pt idx="7661">
                  <c:v>39947</c:v>
                </c:pt>
                <c:pt idx="7662">
                  <c:v>39948</c:v>
                </c:pt>
                <c:pt idx="7663">
                  <c:v>39951</c:v>
                </c:pt>
                <c:pt idx="7664">
                  <c:v>39952</c:v>
                </c:pt>
                <c:pt idx="7665">
                  <c:v>39953</c:v>
                </c:pt>
                <c:pt idx="7666">
                  <c:v>39954</c:v>
                </c:pt>
                <c:pt idx="7667">
                  <c:v>39955</c:v>
                </c:pt>
                <c:pt idx="7668">
                  <c:v>39958</c:v>
                </c:pt>
                <c:pt idx="7669">
                  <c:v>39959</c:v>
                </c:pt>
                <c:pt idx="7670">
                  <c:v>39960</c:v>
                </c:pt>
                <c:pt idx="7671">
                  <c:v>39961</c:v>
                </c:pt>
                <c:pt idx="7672">
                  <c:v>39962</c:v>
                </c:pt>
                <c:pt idx="7673">
                  <c:v>39965</c:v>
                </c:pt>
                <c:pt idx="7674">
                  <c:v>39966</c:v>
                </c:pt>
                <c:pt idx="7675">
                  <c:v>39967</c:v>
                </c:pt>
                <c:pt idx="7676">
                  <c:v>39968</c:v>
                </c:pt>
                <c:pt idx="7677">
                  <c:v>39969</c:v>
                </c:pt>
                <c:pt idx="7678">
                  <c:v>39972</c:v>
                </c:pt>
                <c:pt idx="7679">
                  <c:v>39973</c:v>
                </c:pt>
                <c:pt idx="7680">
                  <c:v>39974</c:v>
                </c:pt>
                <c:pt idx="7681">
                  <c:v>39975</c:v>
                </c:pt>
                <c:pt idx="7682">
                  <c:v>39976</c:v>
                </c:pt>
                <c:pt idx="7683">
                  <c:v>39979</c:v>
                </c:pt>
                <c:pt idx="7684">
                  <c:v>39980</c:v>
                </c:pt>
                <c:pt idx="7685">
                  <c:v>39981</c:v>
                </c:pt>
                <c:pt idx="7686">
                  <c:v>39982</c:v>
                </c:pt>
                <c:pt idx="7687">
                  <c:v>39983</c:v>
                </c:pt>
                <c:pt idx="7688">
                  <c:v>39986</c:v>
                </c:pt>
                <c:pt idx="7689">
                  <c:v>39987</c:v>
                </c:pt>
                <c:pt idx="7690">
                  <c:v>39988</c:v>
                </c:pt>
                <c:pt idx="7691">
                  <c:v>39989</c:v>
                </c:pt>
                <c:pt idx="7692">
                  <c:v>39990</c:v>
                </c:pt>
                <c:pt idx="7693">
                  <c:v>39993</c:v>
                </c:pt>
                <c:pt idx="7694">
                  <c:v>39994</c:v>
                </c:pt>
                <c:pt idx="7695">
                  <c:v>39995</c:v>
                </c:pt>
                <c:pt idx="7696">
                  <c:v>39996</c:v>
                </c:pt>
                <c:pt idx="7697">
                  <c:v>39997</c:v>
                </c:pt>
                <c:pt idx="7698">
                  <c:v>40000</c:v>
                </c:pt>
                <c:pt idx="7699">
                  <c:v>40001</c:v>
                </c:pt>
                <c:pt idx="7700">
                  <c:v>40002</c:v>
                </c:pt>
                <c:pt idx="7701">
                  <c:v>40003</c:v>
                </c:pt>
                <c:pt idx="7702">
                  <c:v>40004</c:v>
                </c:pt>
                <c:pt idx="7703">
                  <c:v>40007</c:v>
                </c:pt>
                <c:pt idx="7704">
                  <c:v>40008</c:v>
                </c:pt>
                <c:pt idx="7705">
                  <c:v>40009</c:v>
                </c:pt>
                <c:pt idx="7706">
                  <c:v>40010</c:v>
                </c:pt>
                <c:pt idx="7707">
                  <c:v>40011</c:v>
                </c:pt>
                <c:pt idx="7708">
                  <c:v>40014</c:v>
                </c:pt>
                <c:pt idx="7709">
                  <c:v>40015</c:v>
                </c:pt>
                <c:pt idx="7710">
                  <c:v>40016</c:v>
                </c:pt>
                <c:pt idx="7711">
                  <c:v>40017</c:v>
                </c:pt>
                <c:pt idx="7712">
                  <c:v>40018</c:v>
                </c:pt>
                <c:pt idx="7713">
                  <c:v>40021</c:v>
                </c:pt>
                <c:pt idx="7714">
                  <c:v>40022</c:v>
                </c:pt>
                <c:pt idx="7715">
                  <c:v>40023</c:v>
                </c:pt>
                <c:pt idx="7716">
                  <c:v>40024</c:v>
                </c:pt>
                <c:pt idx="7717">
                  <c:v>40025</c:v>
                </c:pt>
                <c:pt idx="7718">
                  <c:v>40028</c:v>
                </c:pt>
                <c:pt idx="7719">
                  <c:v>40029</c:v>
                </c:pt>
                <c:pt idx="7720">
                  <c:v>40030</c:v>
                </c:pt>
                <c:pt idx="7721">
                  <c:v>40031</c:v>
                </c:pt>
                <c:pt idx="7722">
                  <c:v>40032</c:v>
                </c:pt>
                <c:pt idx="7723">
                  <c:v>40035</c:v>
                </c:pt>
                <c:pt idx="7724">
                  <c:v>40036</c:v>
                </c:pt>
                <c:pt idx="7725">
                  <c:v>40037</c:v>
                </c:pt>
                <c:pt idx="7726">
                  <c:v>40038</c:v>
                </c:pt>
                <c:pt idx="7727">
                  <c:v>40039</c:v>
                </c:pt>
                <c:pt idx="7728">
                  <c:v>40042</c:v>
                </c:pt>
                <c:pt idx="7729">
                  <c:v>40043</c:v>
                </c:pt>
                <c:pt idx="7730">
                  <c:v>40044</c:v>
                </c:pt>
                <c:pt idx="7731">
                  <c:v>40045</c:v>
                </c:pt>
                <c:pt idx="7732">
                  <c:v>40046</c:v>
                </c:pt>
                <c:pt idx="7733">
                  <c:v>40049</c:v>
                </c:pt>
                <c:pt idx="7734">
                  <c:v>40050</c:v>
                </c:pt>
                <c:pt idx="7735">
                  <c:v>40051</c:v>
                </c:pt>
                <c:pt idx="7736">
                  <c:v>40052</c:v>
                </c:pt>
                <c:pt idx="7737">
                  <c:v>40053</c:v>
                </c:pt>
                <c:pt idx="7738">
                  <c:v>40056</c:v>
                </c:pt>
                <c:pt idx="7739">
                  <c:v>40057</c:v>
                </c:pt>
                <c:pt idx="7740">
                  <c:v>40058</c:v>
                </c:pt>
                <c:pt idx="7741">
                  <c:v>40059</c:v>
                </c:pt>
                <c:pt idx="7742">
                  <c:v>40060</c:v>
                </c:pt>
                <c:pt idx="7743">
                  <c:v>40063</c:v>
                </c:pt>
                <c:pt idx="7744">
                  <c:v>40064</c:v>
                </c:pt>
                <c:pt idx="7745">
                  <c:v>40065</c:v>
                </c:pt>
                <c:pt idx="7746">
                  <c:v>40066</c:v>
                </c:pt>
                <c:pt idx="7747">
                  <c:v>40067</c:v>
                </c:pt>
                <c:pt idx="7748">
                  <c:v>40070</c:v>
                </c:pt>
                <c:pt idx="7749">
                  <c:v>40071</c:v>
                </c:pt>
                <c:pt idx="7750">
                  <c:v>40072</c:v>
                </c:pt>
                <c:pt idx="7751">
                  <c:v>40073</c:v>
                </c:pt>
                <c:pt idx="7752">
                  <c:v>40074</c:v>
                </c:pt>
                <c:pt idx="7753">
                  <c:v>40077</c:v>
                </c:pt>
                <c:pt idx="7754">
                  <c:v>40078</c:v>
                </c:pt>
                <c:pt idx="7755">
                  <c:v>40079</c:v>
                </c:pt>
                <c:pt idx="7756">
                  <c:v>40080</c:v>
                </c:pt>
                <c:pt idx="7757">
                  <c:v>40081</c:v>
                </c:pt>
                <c:pt idx="7758">
                  <c:v>40084</c:v>
                </c:pt>
                <c:pt idx="7759">
                  <c:v>40085</c:v>
                </c:pt>
                <c:pt idx="7760">
                  <c:v>40086</c:v>
                </c:pt>
                <c:pt idx="7761">
                  <c:v>40087</c:v>
                </c:pt>
                <c:pt idx="7762">
                  <c:v>40088</c:v>
                </c:pt>
                <c:pt idx="7763">
                  <c:v>40091</c:v>
                </c:pt>
                <c:pt idx="7764">
                  <c:v>40092</c:v>
                </c:pt>
                <c:pt idx="7765">
                  <c:v>40093</c:v>
                </c:pt>
                <c:pt idx="7766">
                  <c:v>40094</c:v>
                </c:pt>
                <c:pt idx="7767">
                  <c:v>40095</c:v>
                </c:pt>
                <c:pt idx="7768">
                  <c:v>40098</c:v>
                </c:pt>
                <c:pt idx="7769">
                  <c:v>40099</c:v>
                </c:pt>
                <c:pt idx="7770">
                  <c:v>40100</c:v>
                </c:pt>
                <c:pt idx="7771">
                  <c:v>40101</c:v>
                </c:pt>
                <c:pt idx="7772">
                  <c:v>40102</c:v>
                </c:pt>
                <c:pt idx="7773">
                  <c:v>40105</c:v>
                </c:pt>
                <c:pt idx="7774">
                  <c:v>40106</c:v>
                </c:pt>
                <c:pt idx="7775">
                  <c:v>40107</c:v>
                </c:pt>
                <c:pt idx="7776">
                  <c:v>40108</c:v>
                </c:pt>
                <c:pt idx="7777">
                  <c:v>40109</c:v>
                </c:pt>
                <c:pt idx="7778">
                  <c:v>40112</c:v>
                </c:pt>
                <c:pt idx="7779">
                  <c:v>40113</c:v>
                </c:pt>
                <c:pt idx="7780">
                  <c:v>40114</c:v>
                </c:pt>
                <c:pt idx="7781">
                  <c:v>40115</c:v>
                </c:pt>
                <c:pt idx="7782">
                  <c:v>40116</c:v>
                </c:pt>
                <c:pt idx="7783">
                  <c:v>40119</c:v>
                </c:pt>
                <c:pt idx="7784">
                  <c:v>40120</c:v>
                </c:pt>
                <c:pt idx="7785">
                  <c:v>40121</c:v>
                </c:pt>
                <c:pt idx="7786">
                  <c:v>40122</c:v>
                </c:pt>
                <c:pt idx="7787">
                  <c:v>40123</c:v>
                </c:pt>
                <c:pt idx="7788">
                  <c:v>40126</c:v>
                </c:pt>
                <c:pt idx="7789">
                  <c:v>40127</c:v>
                </c:pt>
                <c:pt idx="7790">
                  <c:v>40128</c:v>
                </c:pt>
                <c:pt idx="7791">
                  <c:v>40129</c:v>
                </c:pt>
                <c:pt idx="7792">
                  <c:v>40130</c:v>
                </c:pt>
                <c:pt idx="7793">
                  <c:v>40133</c:v>
                </c:pt>
                <c:pt idx="7794">
                  <c:v>40134</c:v>
                </c:pt>
                <c:pt idx="7795">
                  <c:v>40135</c:v>
                </c:pt>
                <c:pt idx="7796">
                  <c:v>40136</c:v>
                </c:pt>
                <c:pt idx="7797">
                  <c:v>40137</c:v>
                </c:pt>
                <c:pt idx="7798">
                  <c:v>40140</c:v>
                </c:pt>
                <c:pt idx="7799">
                  <c:v>40141</c:v>
                </c:pt>
                <c:pt idx="7800">
                  <c:v>40142</c:v>
                </c:pt>
                <c:pt idx="7801">
                  <c:v>40143</c:v>
                </c:pt>
                <c:pt idx="7802">
                  <c:v>40144</c:v>
                </c:pt>
                <c:pt idx="7803">
                  <c:v>40147</c:v>
                </c:pt>
                <c:pt idx="7804">
                  <c:v>40148</c:v>
                </c:pt>
                <c:pt idx="7805">
                  <c:v>40149</c:v>
                </c:pt>
                <c:pt idx="7806">
                  <c:v>40150</c:v>
                </c:pt>
                <c:pt idx="7807">
                  <c:v>40151</c:v>
                </c:pt>
                <c:pt idx="7808">
                  <c:v>40154</c:v>
                </c:pt>
                <c:pt idx="7809">
                  <c:v>40155</c:v>
                </c:pt>
                <c:pt idx="7810">
                  <c:v>40156</c:v>
                </c:pt>
                <c:pt idx="7811">
                  <c:v>40157</c:v>
                </c:pt>
                <c:pt idx="7812">
                  <c:v>40158</c:v>
                </c:pt>
                <c:pt idx="7813">
                  <c:v>40161</c:v>
                </c:pt>
                <c:pt idx="7814">
                  <c:v>40162</c:v>
                </c:pt>
                <c:pt idx="7815">
                  <c:v>40163</c:v>
                </c:pt>
                <c:pt idx="7816">
                  <c:v>40164</c:v>
                </c:pt>
                <c:pt idx="7817">
                  <c:v>40165</c:v>
                </c:pt>
                <c:pt idx="7818">
                  <c:v>40168</c:v>
                </c:pt>
                <c:pt idx="7819">
                  <c:v>40169</c:v>
                </c:pt>
                <c:pt idx="7820">
                  <c:v>40170</c:v>
                </c:pt>
                <c:pt idx="7821">
                  <c:v>40171</c:v>
                </c:pt>
                <c:pt idx="7822">
                  <c:v>40172</c:v>
                </c:pt>
                <c:pt idx="7823">
                  <c:v>40175</c:v>
                </c:pt>
                <c:pt idx="7824">
                  <c:v>40176</c:v>
                </c:pt>
                <c:pt idx="7825">
                  <c:v>40177</c:v>
                </c:pt>
                <c:pt idx="7826">
                  <c:v>40178</c:v>
                </c:pt>
                <c:pt idx="7827">
                  <c:v>40179</c:v>
                </c:pt>
                <c:pt idx="7828">
                  <c:v>40182</c:v>
                </c:pt>
                <c:pt idx="7829">
                  <c:v>40183</c:v>
                </c:pt>
                <c:pt idx="7830">
                  <c:v>40184</c:v>
                </c:pt>
                <c:pt idx="7831">
                  <c:v>40185</c:v>
                </c:pt>
                <c:pt idx="7832">
                  <c:v>40186</c:v>
                </c:pt>
                <c:pt idx="7833">
                  <c:v>40189</c:v>
                </c:pt>
                <c:pt idx="7834">
                  <c:v>40190</c:v>
                </c:pt>
                <c:pt idx="7835">
                  <c:v>40191</c:v>
                </c:pt>
                <c:pt idx="7836">
                  <c:v>40192</c:v>
                </c:pt>
                <c:pt idx="7837">
                  <c:v>40193</c:v>
                </c:pt>
                <c:pt idx="7838">
                  <c:v>40196</c:v>
                </c:pt>
                <c:pt idx="7839">
                  <c:v>40197</c:v>
                </c:pt>
                <c:pt idx="7840">
                  <c:v>40198</c:v>
                </c:pt>
                <c:pt idx="7841">
                  <c:v>40199</c:v>
                </c:pt>
                <c:pt idx="7842">
                  <c:v>40200</c:v>
                </c:pt>
                <c:pt idx="7843">
                  <c:v>40203</c:v>
                </c:pt>
                <c:pt idx="7844">
                  <c:v>40204</c:v>
                </c:pt>
                <c:pt idx="7845">
                  <c:v>40205</c:v>
                </c:pt>
                <c:pt idx="7846">
                  <c:v>40206</c:v>
                </c:pt>
                <c:pt idx="7847">
                  <c:v>40207</c:v>
                </c:pt>
                <c:pt idx="7848">
                  <c:v>40210</c:v>
                </c:pt>
                <c:pt idx="7849">
                  <c:v>40211</c:v>
                </c:pt>
                <c:pt idx="7850">
                  <c:v>40212</c:v>
                </c:pt>
                <c:pt idx="7851">
                  <c:v>40213</c:v>
                </c:pt>
                <c:pt idx="7852">
                  <c:v>40214</c:v>
                </c:pt>
                <c:pt idx="7853">
                  <c:v>40217</c:v>
                </c:pt>
                <c:pt idx="7854">
                  <c:v>40218</c:v>
                </c:pt>
                <c:pt idx="7855">
                  <c:v>40219</c:v>
                </c:pt>
                <c:pt idx="7856">
                  <c:v>40220</c:v>
                </c:pt>
                <c:pt idx="7857">
                  <c:v>40221</c:v>
                </c:pt>
                <c:pt idx="7858">
                  <c:v>40224</c:v>
                </c:pt>
                <c:pt idx="7859">
                  <c:v>40225</c:v>
                </c:pt>
                <c:pt idx="7860">
                  <c:v>40226</c:v>
                </c:pt>
                <c:pt idx="7861">
                  <c:v>40227</c:v>
                </c:pt>
                <c:pt idx="7862">
                  <c:v>40228</c:v>
                </c:pt>
                <c:pt idx="7863">
                  <c:v>40231</c:v>
                </c:pt>
                <c:pt idx="7864">
                  <c:v>40232</c:v>
                </c:pt>
                <c:pt idx="7865">
                  <c:v>40233</c:v>
                </c:pt>
                <c:pt idx="7866">
                  <c:v>40234</c:v>
                </c:pt>
                <c:pt idx="7867">
                  <c:v>40235</c:v>
                </c:pt>
                <c:pt idx="7868">
                  <c:v>40238</c:v>
                </c:pt>
                <c:pt idx="7869">
                  <c:v>40239</c:v>
                </c:pt>
                <c:pt idx="7870">
                  <c:v>40240</c:v>
                </c:pt>
                <c:pt idx="7871">
                  <c:v>40241</c:v>
                </c:pt>
                <c:pt idx="7872">
                  <c:v>40242</c:v>
                </c:pt>
                <c:pt idx="7873">
                  <c:v>40245</c:v>
                </c:pt>
                <c:pt idx="7874">
                  <c:v>40246</c:v>
                </c:pt>
                <c:pt idx="7875">
                  <c:v>40247</c:v>
                </c:pt>
                <c:pt idx="7876">
                  <c:v>40248</c:v>
                </c:pt>
                <c:pt idx="7877">
                  <c:v>40249</c:v>
                </c:pt>
                <c:pt idx="7878">
                  <c:v>40252</c:v>
                </c:pt>
                <c:pt idx="7879">
                  <c:v>40253</c:v>
                </c:pt>
                <c:pt idx="7880">
                  <c:v>40254</c:v>
                </c:pt>
                <c:pt idx="7881">
                  <c:v>40255</c:v>
                </c:pt>
                <c:pt idx="7882">
                  <c:v>40256</c:v>
                </c:pt>
                <c:pt idx="7883">
                  <c:v>40259</c:v>
                </c:pt>
                <c:pt idx="7884">
                  <c:v>40260</c:v>
                </c:pt>
                <c:pt idx="7885">
                  <c:v>40261</c:v>
                </c:pt>
                <c:pt idx="7886">
                  <c:v>40262</c:v>
                </c:pt>
                <c:pt idx="7887">
                  <c:v>40263</c:v>
                </c:pt>
                <c:pt idx="7888">
                  <c:v>40266</c:v>
                </c:pt>
                <c:pt idx="7889">
                  <c:v>40267</c:v>
                </c:pt>
                <c:pt idx="7890">
                  <c:v>40268</c:v>
                </c:pt>
                <c:pt idx="7891">
                  <c:v>40269</c:v>
                </c:pt>
                <c:pt idx="7892">
                  <c:v>40270</c:v>
                </c:pt>
                <c:pt idx="7893">
                  <c:v>40273</c:v>
                </c:pt>
                <c:pt idx="7894">
                  <c:v>40274</c:v>
                </c:pt>
                <c:pt idx="7895">
                  <c:v>40275</c:v>
                </c:pt>
                <c:pt idx="7896">
                  <c:v>40276</c:v>
                </c:pt>
                <c:pt idx="7897">
                  <c:v>40277</c:v>
                </c:pt>
                <c:pt idx="7898">
                  <c:v>40280</c:v>
                </c:pt>
                <c:pt idx="7899">
                  <c:v>40281</c:v>
                </c:pt>
                <c:pt idx="7900">
                  <c:v>40282</c:v>
                </c:pt>
                <c:pt idx="7901">
                  <c:v>40283</c:v>
                </c:pt>
                <c:pt idx="7902">
                  <c:v>40284</c:v>
                </c:pt>
                <c:pt idx="7903">
                  <c:v>40287</c:v>
                </c:pt>
                <c:pt idx="7904">
                  <c:v>40288</c:v>
                </c:pt>
                <c:pt idx="7905">
                  <c:v>40289</c:v>
                </c:pt>
                <c:pt idx="7906">
                  <c:v>40290</c:v>
                </c:pt>
                <c:pt idx="7907">
                  <c:v>40291</c:v>
                </c:pt>
                <c:pt idx="7908">
                  <c:v>40294</c:v>
                </c:pt>
                <c:pt idx="7909">
                  <c:v>40295</c:v>
                </c:pt>
                <c:pt idx="7910">
                  <c:v>40296</c:v>
                </c:pt>
                <c:pt idx="7911">
                  <c:v>40297</c:v>
                </c:pt>
                <c:pt idx="7912">
                  <c:v>40298</c:v>
                </c:pt>
                <c:pt idx="7913">
                  <c:v>40301</c:v>
                </c:pt>
                <c:pt idx="7914">
                  <c:v>40302</c:v>
                </c:pt>
                <c:pt idx="7915">
                  <c:v>40303</c:v>
                </c:pt>
                <c:pt idx="7916">
                  <c:v>40304</c:v>
                </c:pt>
                <c:pt idx="7917">
                  <c:v>40305</c:v>
                </c:pt>
                <c:pt idx="7918">
                  <c:v>40308</c:v>
                </c:pt>
                <c:pt idx="7919">
                  <c:v>40309</c:v>
                </c:pt>
                <c:pt idx="7920">
                  <c:v>40310</c:v>
                </c:pt>
                <c:pt idx="7921">
                  <c:v>40311</c:v>
                </c:pt>
                <c:pt idx="7922">
                  <c:v>40312</c:v>
                </c:pt>
                <c:pt idx="7923">
                  <c:v>40315</c:v>
                </c:pt>
                <c:pt idx="7924">
                  <c:v>40316</c:v>
                </c:pt>
                <c:pt idx="7925">
                  <c:v>40317</c:v>
                </c:pt>
                <c:pt idx="7926">
                  <c:v>40318</c:v>
                </c:pt>
                <c:pt idx="7927">
                  <c:v>40319</c:v>
                </c:pt>
                <c:pt idx="7928">
                  <c:v>40322</c:v>
                </c:pt>
                <c:pt idx="7929">
                  <c:v>40323</c:v>
                </c:pt>
                <c:pt idx="7930">
                  <c:v>40324</c:v>
                </c:pt>
                <c:pt idx="7931">
                  <c:v>40325</c:v>
                </c:pt>
                <c:pt idx="7932">
                  <c:v>40326</c:v>
                </c:pt>
                <c:pt idx="7933">
                  <c:v>40329</c:v>
                </c:pt>
                <c:pt idx="7934">
                  <c:v>40330</c:v>
                </c:pt>
                <c:pt idx="7935">
                  <c:v>40331</c:v>
                </c:pt>
                <c:pt idx="7936">
                  <c:v>40332</c:v>
                </c:pt>
                <c:pt idx="7937">
                  <c:v>40333</c:v>
                </c:pt>
                <c:pt idx="7938">
                  <c:v>40336</c:v>
                </c:pt>
                <c:pt idx="7939">
                  <c:v>40337</c:v>
                </c:pt>
                <c:pt idx="7940">
                  <c:v>40338</c:v>
                </c:pt>
                <c:pt idx="7941">
                  <c:v>40339</c:v>
                </c:pt>
                <c:pt idx="7942">
                  <c:v>40340</c:v>
                </c:pt>
                <c:pt idx="7943">
                  <c:v>40343</c:v>
                </c:pt>
                <c:pt idx="7944">
                  <c:v>40344</c:v>
                </c:pt>
                <c:pt idx="7945">
                  <c:v>40345</c:v>
                </c:pt>
                <c:pt idx="7946">
                  <c:v>40346</c:v>
                </c:pt>
                <c:pt idx="7947">
                  <c:v>40347</c:v>
                </c:pt>
                <c:pt idx="7948">
                  <c:v>40350</c:v>
                </c:pt>
                <c:pt idx="7949">
                  <c:v>40351</c:v>
                </c:pt>
                <c:pt idx="7950">
                  <c:v>40352</c:v>
                </c:pt>
                <c:pt idx="7951">
                  <c:v>40353</c:v>
                </c:pt>
                <c:pt idx="7952">
                  <c:v>40354</c:v>
                </c:pt>
                <c:pt idx="7953">
                  <c:v>40357</c:v>
                </c:pt>
                <c:pt idx="7954">
                  <c:v>40358</c:v>
                </c:pt>
                <c:pt idx="7955">
                  <c:v>40359</c:v>
                </c:pt>
                <c:pt idx="7956">
                  <c:v>40360</c:v>
                </c:pt>
                <c:pt idx="7957">
                  <c:v>40361</c:v>
                </c:pt>
                <c:pt idx="7958">
                  <c:v>40364</c:v>
                </c:pt>
                <c:pt idx="7959">
                  <c:v>40365</c:v>
                </c:pt>
                <c:pt idx="7960">
                  <c:v>40366</c:v>
                </c:pt>
                <c:pt idx="7961">
                  <c:v>40367</c:v>
                </c:pt>
                <c:pt idx="7962">
                  <c:v>40368</c:v>
                </c:pt>
                <c:pt idx="7963">
                  <c:v>40371</c:v>
                </c:pt>
                <c:pt idx="7964">
                  <c:v>40372</c:v>
                </c:pt>
                <c:pt idx="7965">
                  <c:v>40373</c:v>
                </c:pt>
                <c:pt idx="7966">
                  <c:v>40374</c:v>
                </c:pt>
                <c:pt idx="7967">
                  <c:v>40375</c:v>
                </c:pt>
                <c:pt idx="7968">
                  <c:v>40378</c:v>
                </c:pt>
                <c:pt idx="7969">
                  <c:v>40379</c:v>
                </c:pt>
                <c:pt idx="7970">
                  <c:v>40380</c:v>
                </c:pt>
                <c:pt idx="7971">
                  <c:v>40381</c:v>
                </c:pt>
                <c:pt idx="7972">
                  <c:v>40382</c:v>
                </c:pt>
                <c:pt idx="7973">
                  <c:v>40385</c:v>
                </c:pt>
                <c:pt idx="7974">
                  <c:v>40386</c:v>
                </c:pt>
                <c:pt idx="7975">
                  <c:v>40387</c:v>
                </c:pt>
                <c:pt idx="7976">
                  <c:v>40388</c:v>
                </c:pt>
                <c:pt idx="7977">
                  <c:v>40389</c:v>
                </c:pt>
                <c:pt idx="7978">
                  <c:v>40392</c:v>
                </c:pt>
                <c:pt idx="7979">
                  <c:v>40393</c:v>
                </c:pt>
                <c:pt idx="7980">
                  <c:v>40394</c:v>
                </c:pt>
                <c:pt idx="7981">
                  <c:v>40395</c:v>
                </c:pt>
                <c:pt idx="7982">
                  <c:v>40396</c:v>
                </c:pt>
                <c:pt idx="7983">
                  <c:v>40399</c:v>
                </c:pt>
                <c:pt idx="7984">
                  <c:v>40400</c:v>
                </c:pt>
                <c:pt idx="7985">
                  <c:v>40401</c:v>
                </c:pt>
                <c:pt idx="7986">
                  <c:v>40402</c:v>
                </c:pt>
                <c:pt idx="7987">
                  <c:v>40403</c:v>
                </c:pt>
                <c:pt idx="7988">
                  <c:v>40406</c:v>
                </c:pt>
                <c:pt idx="7989">
                  <c:v>40407</c:v>
                </c:pt>
                <c:pt idx="7990">
                  <c:v>40408</c:v>
                </c:pt>
                <c:pt idx="7991">
                  <c:v>40409</c:v>
                </c:pt>
                <c:pt idx="7992">
                  <c:v>40410</c:v>
                </c:pt>
                <c:pt idx="7993">
                  <c:v>40413</c:v>
                </c:pt>
                <c:pt idx="7994">
                  <c:v>40414</c:v>
                </c:pt>
                <c:pt idx="7995">
                  <c:v>40415</c:v>
                </c:pt>
                <c:pt idx="7996">
                  <c:v>40416</c:v>
                </c:pt>
                <c:pt idx="7997">
                  <c:v>40417</c:v>
                </c:pt>
                <c:pt idx="7998">
                  <c:v>40420</c:v>
                </c:pt>
                <c:pt idx="7999">
                  <c:v>40421</c:v>
                </c:pt>
                <c:pt idx="8000">
                  <c:v>40422</c:v>
                </c:pt>
                <c:pt idx="8001">
                  <c:v>40423</c:v>
                </c:pt>
                <c:pt idx="8002">
                  <c:v>40424</c:v>
                </c:pt>
                <c:pt idx="8003">
                  <c:v>40427</c:v>
                </c:pt>
                <c:pt idx="8004">
                  <c:v>40428</c:v>
                </c:pt>
                <c:pt idx="8005">
                  <c:v>40429</c:v>
                </c:pt>
                <c:pt idx="8006">
                  <c:v>40430</c:v>
                </c:pt>
                <c:pt idx="8007">
                  <c:v>40431</c:v>
                </c:pt>
                <c:pt idx="8008">
                  <c:v>40434</c:v>
                </c:pt>
                <c:pt idx="8009">
                  <c:v>40435</c:v>
                </c:pt>
                <c:pt idx="8010">
                  <c:v>40436</c:v>
                </c:pt>
                <c:pt idx="8011">
                  <c:v>40437</c:v>
                </c:pt>
                <c:pt idx="8012">
                  <c:v>40438</c:v>
                </c:pt>
                <c:pt idx="8013">
                  <c:v>40441</c:v>
                </c:pt>
                <c:pt idx="8014">
                  <c:v>40442</c:v>
                </c:pt>
                <c:pt idx="8015">
                  <c:v>40443</c:v>
                </c:pt>
                <c:pt idx="8016">
                  <c:v>40444</c:v>
                </c:pt>
                <c:pt idx="8017">
                  <c:v>40445</c:v>
                </c:pt>
                <c:pt idx="8018">
                  <c:v>40448</c:v>
                </c:pt>
                <c:pt idx="8019">
                  <c:v>40449</c:v>
                </c:pt>
                <c:pt idx="8020">
                  <c:v>40450</c:v>
                </c:pt>
                <c:pt idx="8021">
                  <c:v>40451</c:v>
                </c:pt>
                <c:pt idx="8022">
                  <c:v>40452</c:v>
                </c:pt>
                <c:pt idx="8023">
                  <c:v>40455</c:v>
                </c:pt>
                <c:pt idx="8024">
                  <c:v>40456</c:v>
                </c:pt>
                <c:pt idx="8025">
                  <c:v>40457</c:v>
                </c:pt>
                <c:pt idx="8026">
                  <c:v>40458</c:v>
                </c:pt>
                <c:pt idx="8027">
                  <c:v>40459</c:v>
                </c:pt>
                <c:pt idx="8028">
                  <c:v>40462</c:v>
                </c:pt>
                <c:pt idx="8029">
                  <c:v>40463</c:v>
                </c:pt>
                <c:pt idx="8030">
                  <c:v>40464</c:v>
                </c:pt>
                <c:pt idx="8031">
                  <c:v>40465</c:v>
                </c:pt>
                <c:pt idx="8032">
                  <c:v>40466</c:v>
                </c:pt>
                <c:pt idx="8033">
                  <c:v>40469</c:v>
                </c:pt>
                <c:pt idx="8034">
                  <c:v>40470</c:v>
                </c:pt>
                <c:pt idx="8035">
                  <c:v>40471</c:v>
                </c:pt>
                <c:pt idx="8036">
                  <c:v>40472</c:v>
                </c:pt>
                <c:pt idx="8037">
                  <c:v>40473</c:v>
                </c:pt>
                <c:pt idx="8038">
                  <c:v>40476</c:v>
                </c:pt>
                <c:pt idx="8039">
                  <c:v>40477</c:v>
                </c:pt>
                <c:pt idx="8040">
                  <c:v>40478</c:v>
                </c:pt>
                <c:pt idx="8041">
                  <c:v>40479</c:v>
                </c:pt>
                <c:pt idx="8042">
                  <c:v>40480</c:v>
                </c:pt>
                <c:pt idx="8043">
                  <c:v>40483</c:v>
                </c:pt>
                <c:pt idx="8044">
                  <c:v>40484</c:v>
                </c:pt>
                <c:pt idx="8045">
                  <c:v>40485</c:v>
                </c:pt>
                <c:pt idx="8046">
                  <c:v>40486</c:v>
                </c:pt>
                <c:pt idx="8047">
                  <c:v>40487</c:v>
                </c:pt>
                <c:pt idx="8048">
                  <c:v>40490</c:v>
                </c:pt>
                <c:pt idx="8049">
                  <c:v>40491</c:v>
                </c:pt>
                <c:pt idx="8050">
                  <c:v>40492</c:v>
                </c:pt>
                <c:pt idx="8051">
                  <c:v>40493</c:v>
                </c:pt>
                <c:pt idx="8052">
                  <c:v>40494</c:v>
                </c:pt>
                <c:pt idx="8053">
                  <c:v>40497</c:v>
                </c:pt>
                <c:pt idx="8054">
                  <c:v>40498</c:v>
                </c:pt>
                <c:pt idx="8055">
                  <c:v>40499</c:v>
                </c:pt>
                <c:pt idx="8056">
                  <c:v>40500</c:v>
                </c:pt>
                <c:pt idx="8057">
                  <c:v>40501</c:v>
                </c:pt>
                <c:pt idx="8058">
                  <c:v>40504</c:v>
                </c:pt>
                <c:pt idx="8059">
                  <c:v>40505</c:v>
                </c:pt>
                <c:pt idx="8060">
                  <c:v>40506</c:v>
                </c:pt>
                <c:pt idx="8061">
                  <c:v>40507</c:v>
                </c:pt>
                <c:pt idx="8062">
                  <c:v>40508</c:v>
                </c:pt>
                <c:pt idx="8063">
                  <c:v>40511</c:v>
                </c:pt>
                <c:pt idx="8064">
                  <c:v>40512</c:v>
                </c:pt>
                <c:pt idx="8065">
                  <c:v>40513</c:v>
                </c:pt>
                <c:pt idx="8066">
                  <c:v>40514</c:v>
                </c:pt>
                <c:pt idx="8067">
                  <c:v>40515</c:v>
                </c:pt>
                <c:pt idx="8068">
                  <c:v>40518</c:v>
                </c:pt>
                <c:pt idx="8069">
                  <c:v>40519</c:v>
                </c:pt>
                <c:pt idx="8070">
                  <c:v>40520</c:v>
                </c:pt>
                <c:pt idx="8071">
                  <c:v>40521</c:v>
                </c:pt>
                <c:pt idx="8072">
                  <c:v>40522</c:v>
                </c:pt>
                <c:pt idx="8073">
                  <c:v>40525</c:v>
                </c:pt>
                <c:pt idx="8074">
                  <c:v>40526</c:v>
                </c:pt>
                <c:pt idx="8075">
                  <c:v>40527</c:v>
                </c:pt>
                <c:pt idx="8076">
                  <c:v>40528</c:v>
                </c:pt>
                <c:pt idx="8077">
                  <c:v>40529</c:v>
                </c:pt>
                <c:pt idx="8078">
                  <c:v>40532</c:v>
                </c:pt>
                <c:pt idx="8079">
                  <c:v>40533</c:v>
                </c:pt>
                <c:pt idx="8080">
                  <c:v>40534</c:v>
                </c:pt>
                <c:pt idx="8081">
                  <c:v>40535</c:v>
                </c:pt>
                <c:pt idx="8082">
                  <c:v>40536</c:v>
                </c:pt>
                <c:pt idx="8083">
                  <c:v>40539</c:v>
                </c:pt>
                <c:pt idx="8084">
                  <c:v>40540</c:v>
                </c:pt>
                <c:pt idx="8085">
                  <c:v>40541</c:v>
                </c:pt>
                <c:pt idx="8086">
                  <c:v>40542</c:v>
                </c:pt>
                <c:pt idx="8087">
                  <c:v>40543</c:v>
                </c:pt>
                <c:pt idx="8088">
                  <c:v>40546</c:v>
                </c:pt>
                <c:pt idx="8089">
                  <c:v>40547</c:v>
                </c:pt>
                <c:pt idx="8090">
                  <c:v>40548</c:v>
                </c:pt>
                <c:pt idx="8091">
                  <c:v>40549</c:v>
                </c:pt>
                <c:pt idx="8092">
                  <c:v>40550</c:v>
                </c:pt>
                <c:pt idx="8093">
                  <c:v>40553</c:v>
                </c:pt>
                <c:pt idx="8094">
                  <c:v>40554</c:v>
                </c:pt>
                <c:pt idx="8095">
                  <c:v>40555</c:v>
                </c:pt>
                <c:pt idx="8096">
                  <c:v>40556</c:v>
                </c:pt>
                <c:pt idx="8097">
                  <c:v>40557</c:v>
                </c:pt>
                <c:pt idx="8098">
                  <c:v>40560</c:v>
                </c:pt>
                <c:pt idx="8099">
                  <c:v>40561</c:v>
                </c:pt>
                <c:pt idx="8100">
                  <c:v>40562</c:v>
                </c:pt>
                <c:pt idx="8101">
                  <c:v>40563</c:v>
                </c:pt>
                <c:pt idx="8102">
                  <c:v>40564</c:v>
                </c:pt>
                <c:pt idx="8103">
                  <c:v>40567</c:v>
                </c:pt>
                <c:pt idx="8104">
                  <c:v>40568</c:v>
                </c:pt>
                <c:pt idx="8105">
                  <c:v>40569</c:v>
                </c:pt>
                <c:pt idx="8106">
                  <c:v>40570</c:v>
                </c:pt>
                <c:pt idx="8107">
                  <c:v>40571</c:v>
                </c:pt>
                <c:pt idx="8108">
                  <c:v>40574</c:v>
                </c:pt>
                <c:pt idx="8109">
                  <c:v>40575</c:v>
                </c:pt>
                <c:pt idx="8110">
                  <c:v>40576</c:v>
                </c:pt>
                <c:pt idx="8111">
                  <c:v>40577</c:v>
                </c:pt>
                <c:pt idx="8112">
                  <c:v>40578</c:v>
                </c:pt>
                <c:pt idx="8113">
                  <c:v>40581</c:v>
                </c:pt>
                <c:pt idx="8114">
                  <c:v>40582</c:v>
                </c:pt>
                <c:pt idx="8115">
                  <c:v>40583</c:v>
                </c:pt>
                <c:pt idx="8116">
                  <c:v>40584</c:v>
                </c:pt>
                <c:pt idx="8117">
                  <c:v>40585</c:v>
                </c:pt>
                <c:pt idx="8118">
                  <c:v>40588</c:v>
                </c:pt>
                <c:pt idx="8119">
                  <c:v>40589</c:v>
                </c:pt>
                <c:pt idx="8120">
                  <c:v>40590</c:v>
                </c:pt>
                <c:pt idx="8121">
                  <c:v>40591</c:v>
                </c:pt>
                <c:pt idx="8122">
                  <c:v>40592</c:v>
                </c:pt>
                <c:pt idx="8123">
                  <c:v>40595</c:v>
                </c:pt>
                <c:pt idx="8124">
                  <c:v>40596</c:v>
                </c:pt>
                <c:pt idx="8125">
                  <c:v>40597</c:v>
                </c:pt>
                <c:pt idx="8126">
                  <c:v>40598</c:v>
                </c:pt>
                <c:pt idx="8127">
                  <c:v>40599</c:v>
                </c:pt>
                <c:pt idx="8128">
                  <c:v>40602</c:v>
                </c:pt>
                <c:pt idx="8129">
                  <c:v>40603</c:v>
                </c:pt>
                <c:pt idx="8130">
                  <c:v>40604</c:v>
                </c:pt>
                <c:pt idx="8131">
                  <c:v>40605</c:v>
                </c:pt>
                <c:pt idx="8132">
                  <c:v>40606</c:v>
                </c:pt>
                <c:pt idx="8133">
                  <c:v>40609</c:v>
                </c:pt>
                <c:pt idx="8134">
                  <c:v>40610</c:v>
                </c:pt>
                <c:pt idx="8135">
                  <c:v>40611</c:v>
                </c:pt>
                <c:pt idx="8136">
                  <c:v>40612</c:v>
                </c:pt>
                <c:pt idx="8137">
                  <c:v>40613</c:v>
                </c:pt>
                <c:pt idx="8138">
                  <c:v>40616</c:v>
                </c:pt>
                <c:pt idx="8139">
                  <c:v>40617</c:v>
                </c:pt>
                <c:pt idx="8140">
                  <c:v>40618</c:v>
                </c:pt>
                <c:pt idx="8141">
                  <c:v>40619</c:v>
                </c:pt>
                <c:pt idx="8142">
                  <c:v>40620</c:v>
                </c:pt>
                <c:pt idx="8143">
                  <c:v>40623</c:v>
                </c:pt>
                <c:pt idx="8144">
                  <c:v>40624</c:v>
                </c:pt>
                <c:pt idx="8145">
                  <c:v>40625</c:v>
                </c:pt>
                <c:pt idx="8146">
                  <c:v>40626</c:v>
                </c:pt>
                <c:pt idx="8147">
                  <c:v>40627</c:v>
                </c:pt>
                <c:pt idx="8148">
                  <c:v>40630</c:v>
                </c:pt>
                <c:pt idx="8149">
                  <c:v>40631</c:v>
                </c:pt>
                <c:pt idx="8150">
                  <c:v>40632</c:v>
                </c:pt>
                <c:pt idx="8151">
                  <c:v>40633</c:v>
                </c:pt>
                <c:pt idx="8152">
                  <c:v>40634</c:v>
                </c:pt>
                <c:pt idx="8153">
                  <c:v>40637</c:v>
                </c:pt>
                <c:pt idx="8154">
                  <c:v>40638</c:v>
                </c:pt>
                <c:pt idx="8155">
                  <c:v>40639</c:v>
                </c:pt>
                <c:pt idx="8156">
                  <c:v>40640</c:v>
                </c:pt>
                <c:pt idx="8157">
                  <c:v>40641</c:v>
                </c:pt>
                <c:pt idx="8158">
                  <c:v>40644</c:v>
                </c:pt>
                <c:pt idx="8159">
                  <c:v>40645</c:v>
                </c:pt>
                <c:pt idx="8160">
                  <c:v>40646</c:v>
                </c:pt>
                <c:pt idx="8161">
                  <c:v>40647</c:v>
                </c:pt>
                <c:pt idx="8162">
                  <c:v>40648</c:v>
                </c:pt>
                <c:pt idx="8163">
                  <c:v>40651</c:v>
                </c:pt>
                <c:pt idx="8164">
                  <c:v>40652</c:v>
                </c:pt>
                <c:pt idx="8165">
                  <c:v>40653</c:v>
                </c:pt>
                <c:pt idx="8166">
                  <c:v>40654</c:v>
                </c:pt>
                <c:pt idx="8167">
                  <c:v>40655</c:v>
                </c:pt>
                <c:pt idx="8168">
                  <c:v>40658</c:v>
                </c:pt>
                <c:pt idx="8169">
                  <c:v>40659</c:v>
                </c:pt>
                <c:pt idx="8170">
                  <c:v>40660</c:v>
                </c:pt>
                <c:pt idx="8171">
                  <c:v>40661</c:v>
                </c:pt>
                <c:pt idx="8172">
                  <c:v>40662</c:v>
                </c:pt>
                <c:pt idx="8173">
                  <c:v>40665</c:v>
                </c:pt>
                <c:pt idx="8174">
                  <c:v>40666</c:v>
                </c:pt>
                <c:pt idx="8175">
                  <c:v>40667</c:v>
                </c:pt>
                <c:pt idx="8176">
                  <c:v>40668</c:v>
                </c:pt>
                <c:pt idx="8177">
                  <c:v>40669</c:v>
                </c:pt>
                <c:pt idx="8178">
                  <c:v>40672</c:v>
                </c:pt>
                <c:pt idx="8179">
                  <c:v>40673</c:v>
                </c:pt>
                <c:pt idx="8180">
                  <c:v>40674</c:v>
                </c:pt>
                <c:pt idx="8181">
                  <c:v>40675</c:v>
                </c:pt>
                <c:pt idx="8182">
                  <c:v>40676</c:v>
                </c:pt>
                <c:pt idx="8183">
                  <c:v>40679</c:v>
                </c:pt>
                <c:pt idx="8184">
                  <c:v>40680</c:v>
                </c:pt>
                <c:pt idx="8185">
                  <c:v>40681</c:v>
                </c:pt>
                <c:pt idx="8186">
                  <c:v>40682</c:v>
                </c:pt>
                <c:pt idx="8187">
                  <c:v>40683</c:v>
                </c:pt>
                <c:pt idx="8188">
                  <c:v>40686</c:v>
                </c:pt>
                <c:pt idx="8189">
                  <c:v>40687</c:v>
                </c:pt>
                <c:pt idx="8190">
                  <c:v>40688</c:v>
                </c:pt>
                <c:pt idx="8191">
                  <c:v>40689</c:v>
                </c:pt>
                <c:pt idx="8192">
                  <c:v>40690</c:v>
                </c:pt>
                <c:pt idx="8193">
                  <c:v>40693</c:v>
                </c:pt>
                <c:pt idx="8194">
                  <c:v>40694</c:v>
                </c:pt>
                <c:pt idx="8195">
                  <c:v>40695</c:v>
                </c:pt>
                <c:pt idx="8196">
                  <c:v>40696</c:v>
                </c:pt>
                <c:pt idx="8197">
                  <c:v>40697</c:v>
                </c:pt>
                <c:pt idx="8198">
                  <c:v>40700</c:v>
                </c:pt>
                <c:pt idx="8199">
                  <c:v>40701</c:v>
                </c:pt>
                <c:pt idx="8200">
                  <c:v>40702</c:v>
                </c:pt>
                <c:pt idx="8201">
                  <c:v>40703</c:v>
                </c:pt>
                <c:pt idx="8202">
                  <c:v>40704</c:v>
                </c:pt>
                <c:pt idx="8203">
                  <c:v>40707</c:v>
                </c:pt>
                <c:pt idx="8204">
                  <c:v>40708</c:v>
                </c:pt>
                <c:pt idx="8205">
                  <c:v>40709</c:v>
                </c:pt>
                <c:pt idx="8206">
                  <c:v>40710</c:v>
                </c:pt>
                <c:pt idx="8207">
                  <c:v>40711</c:v>
                </c:pt>
                <c:pt idx="8208">
                  <c:v>40714</c:v>
                </c:pt>
                <c:pt idx="8209">
                  <c:v>40715</c:v>
                </c:pt>
                <c:pt idx="8210">
                  <c:v>40716</c:v>
                </c:pt>
                <c:pt idx="8211">
                  <c:v>40717</c:v>
                </c:pt>
                <c:pt idx="8212">
                  <c:v>40718</c:v>
                </c:pt>
                <c:pt idx="8213">
                  <c:v>40721</c:v>
                </c:pt>
                <c:pt idx="8214">
                  <c:v>40722</c:v>
                </c:pt>
                <c:pt idx="8215">
                  <c:v>40723</c:v>
                </c:pt>
                <c:pt idx="8216">
                  <c:v>40724</c:v>
                </c:pt>
                <c:pt idx="8217">
                  <c:v>40725</c:v>
                </c:pt>
                <c:pt idx="8218">
                  <c:v>40728</c:v>
                </c:pt>
                <c:pt idx="8219">
                  <c:v>40729</c:v>
                </c:pt>
                <c:pt idx="8220">
                  <c:v>40730</c:v>
                </c:pt>
                <c:pt idx="8221">
                  <c:v>40731</c:v>
                </c:pt>
                <c:pt idx="8222">
                  <c:v>40732</c:v>
                </c:pt>
                <c:pt idx="8223">
                  <c:v>40735</c:v>
                </c:pt>
                <c:pt idx="8224">
                  <c:v>40736</c:v>
                </c:pt>
                <c:pt idx="8225">
                  <c:v>40737</c:v>
                </c:pt>
                <c:pt idx="8226">
                  <c:v>40738</c:v>
                </c:pt>
                <c:pt idx="8227">
                  <c:v>40739</c:v>
                </c:pt>
                <c:pt idx="8228">
                  <c:v>40742</c:v>
                </c:pt>
                <c:pt idx="8229">
                  <c:v>40743</c:v>
                </c:pt>
                <c:pt idx="8230">
                  <c:v>40744</c:v>
                </c:pt>
                <c:pt idx="8231">
                  <c:v>40745</c:v>
                </c:pt>
                <c:pt idx="8232">
                  <c:v>40746</c:v>
                </c:pt>
                <c:pt idx="8233">
                  <c:v>40749</c:v>
                </c:pt>
                <c:pt idx="8234">
                  <c:v>40750</c:v>
                </c:pt>
                <c:pt idx="8235">
                  <c:v>40751</c:v>
                </c:pt>
                <c:pt idx="8236">
                  <c:v>40752</c:v>
                </c:pt>
                <c:pt idx="8237">
                  <c:v>40753</c:v>
                </c:pt>
                <c:pt idx="8238">
                  <c:v>40756</c:v>
                </c:pt>
                <c:pt idx="8239">
                  <c:v>40757</c:v>
                </c:pt>
                <c:pt idx="8240">
                  <c:v>40758</c:v>
                </c:pt>
                <c:pt idx="8241">
                  <c:v>40759</c:v>
                </c:pt>
                <c:pt idx="8242">
                  <c:v>40760</c:v>
                </c:pt>
                <c:pt idx="8243">
                  <c:v>40763</c:v>
                </c:pt>
                <c:pt idx="8244">
                  <c:v>40764</c:v>
                </c:pt>
                <c:pt idx="8245">
                  <c:v>40765</c:v>
                </c:pt>
                <c:pt idx="8246">
                  <c:v>40766</c:v>
                </c:pt>
                <c:pt idx="8247">
                  <c:v>40767</c:v>
                </c:pt>
                <c:pt idx="8248">
                  <c:v>40770</c:v>
                </c:pt>
                <c:pt idx="8249">
                  <c:v>40771</c:v>
                </c:pt>
                <c:pt idx="8250">
                  <c:v>40772</c:v>
                </c:pt>
                <c:pt idx="8251">
                  <c:v>40773</c:v>
                </c:pt>
                <c:pt idx="8252">
                  <c:v>40774</c:v>
                </c:pt>
                <c:pt idx="8253">
                  <c:v>40777</c:v>
                </c:pt>
                <c:pt idx="8254">
                  <c:v>40778</c:v>
                </c:pt>
                <c:pt idx="8255">
                  <c:v>40779</c:v>
                </c:pt>
                <c:pt idx="8256">
                  <c:v>40780</c:v>
                </c:pt>
                <c:pt idx="8257">
                  <c:v>40781</c:v>
                </c:pt>
                <c:pt idx="8258">
                  <c:v>40784</c:v>
                </c:pt>
                <c:pt idx="8259">
                  <c:v>40785</c:v>
                </c:pt>
                <c:pt idx="8260">
                  <c:v>40786</c:v>
                </c:pt>
                <c:pt idx="8261">
                  <c:v>40787</c:v>
                </c:pt>
                <c:pt idx="8262">
                  <c:v>40788</c:v>
                </c:pt>
                <c:pt idx="8263">
                  <c:v>40791</c:v>
                </c:pt>
                <c:pt idx="8264">
                  <c:v>40792</c:v>
                </c:pt>
                <c:pt idx="8265">
                  <c:v>40793</c:v>
                </c:pt>
                <c:pt idx="8266">
                  <c:v>40794</c:v>
                </c:pt>
                <c:pt idx="8267">
                  <c:v>40795</c:v>
                </c:pt>
                <c:pt idx="8268">
                  <c:v>40798</c:v>
                </c:pt>
                <c:pt idx="8269">
                  <c:v>40799</c:v>
                </c:pt>
                <c:pt idx="8270">
                  <c:v>40800</c:v>
                </c:pt>
                <c:pt idx="8271">
                  <c:v>40801</c:v>
                </c:pt>
                <c:pt idx="8272">
                  <c:v>40802</c:v>
                </c:pt>
                <c:pt idx="8273">
                  <c:v>40805</c:v>
                </c:pt>
                <c:pt idx="8274">
                  <c:v>40806</c:v>
                </c:pt>
                <c:pt idx="8275">
                  <c:v>40807</c:v>
                </c:pt>
                <c:pt idx="8276">
                  <c:v>40808</c:v>
                </c:pt>
                <c:pt idx="8277">
                  <c:v>40809</c:v>
                </c:pt>
                <c:pt idx="8278">
                  <c:v>40812</c:v>
                </c:pt>
                <c:pt idx="8279">
                  <c:v>40813</c:v>
                </c:pt>
                <c:pt idx="8280">
                  <c:v>40814</c:v>
                </c:pt>
                <c:pt idx="8281">
                  <c:v>40815</c:v>
                </c:pt>
                <c:pt idx="8282">
                  <c:v>40816</c:v>
                </c:pt>
                <c:pt idx="8283">
                  <c:v>40819</c:v>
                </c:pt>
                <c:pt idx="8284">
                  <c:v>40820</c:v>
                </c:pt>
                <c:pt idx="8285">
                  <c:v>40821</c:v>
                </c:pt>
                <c:pt idx="8286">
                  <c:v>40822</c:v>
                </c:pt>
                <c:pt idx="8287">
                  <c:v>40823</c:v>
                </c:pt>
                <c:pt idx="8288">
                  <c:v>40826</c:v>
                </c:pt>
                <c:pt idx="8289">
                  <c:v>40827</c:v>
                </c:pt>
                <c:pt idx="8290">
                  <c:v>40828</c:v>
                </c:pt>
                <c:pt idx="8291">
                  <c:v>40829</c:v>
                </c:pt>
                <c:pt idx="8292">
                  <c:v>40830</c:v>
                </c:pt>
                <c:pt idx="8293">
                  <c:v>40833</c:v>
                </c:pt>
                <c:pt idx="8294">
                  <c:v>40834</c:v>
                </c:pt>
                <c:pt idx="8295">
                  <c:v>40835</c:v>
                </c:pt>
                <c:pt idx="8296">
                  <c:v>40836</c:v>
                </c:pt>
                <c:pt idx="8297">
                  <c:v>40837</c:v>
                </c:pt>
                <c:pt idx="8298">
                  <c:v>40840</c:v>
                </c:pt>
                <c:pt idx="8299">
                  <c:v>40841</c:v>
                </c:pt>
                <c:pt idx="8300">
                  <c:v>40842</c:v>
                </c:pt>
                <c:pt idx="8301">
                  <c:v>40843</c:v>
                </c:pt>
                <c:pt idx="8302">
                  <c:v>40844</c:v>
                </c:pt>
                <c:pt idx="8303">
                  <c:v>40847</c:v>
                </c:pt>
                <c:pt idx="8304">
                  <c:v>40848</c:v>
                </c:pt>
                <c:pt idx="8305">
                  <c:v>40849</c:v>
                </c:pt>
                <c:pt idx="8306">
                  <c:v>40850</c:v>
                </c:pt>
                <c:pt idx="8307">
                  <c:v>40851</c:v>
                </c:pt>
                <c:pt idx="8308">
                  <c:v>40854</c:v>
                </c:pt>
                <c:pt idx="8309">
                  <c:v>40855</c:v>
                </c:pt>
                <c:pt idx="8310">
                  <c:v>40856</c:v>
                </c:pt>
                <c:pt idx="8311">
                  <c:v>40857</c:v>
                </c:pt>
                <c:pt idx="8312">
                  <c:v>40858</c:v>
                </c:pt>
                <c:pt idx="8313">
                  <c:v>40861</c:v>
                </c:pt>
                <c:pt idx="8314">
                  <c:v>40862</c:v>
                </c:pt>
                <c:pt idx="8315">
                  <c:v>40863</c:v>
                </c:pt>
                <c:pt idx="8316">
                  <c:v>40864</c:v>
                </c:pt>
                <c:pt idx="8317">
                  <c:v>40865</c:v>
                </c:pt>
                <c:pt idx="8318">
                  <c:v>40868</c:v>
                </c:pt>
                <c:pt idx="8319">
                  <c:v>40869</c:v>
                </c:pt>
                <c:pt idx="8320">
                  <c:v>40870</c:v>
                </c:pt>
                <c:pt idx="8321">
                  <c:v>40871</c:v>
                </c:pt>
                <c:pt idx="8322">
                  <c:v>40872</c:v>
                </c:pt>
                <c:pt idx="8323">
                  <c:v>40875</c:v>
                </c:pt>
                <c:pt idx="8324">
                  <c:v>40876</c:v>
                </c:pt>
                <c:pt idx="8325">
                  <c:v>40877</c:v>
                </c:pt>
                <c:pt idx="8326">
                  <c:v>40878</c:v>
                </c:pt>
                <c:pt idx="8327">
                  <c:v>40879</c:v>
                </c:pt>
                <c:pt idx="8328">
                  <c:v>40882</c:v>
                </c:pt>
                <c:pt idx="8329">
                  <c:v>40883</c:v>
                </c:pt>
                <c:pt idx="8330">
                  <c:v>40884</c:v>
                </c:pt>
                <c:pt idx="8331">
                  <c:v>40885</c:v>
                </c:pt>
                <c:pt idx="8332">
                  <c:v>40886</c:v>
                </c:pt>
                <c:pt idx="8333">
                  <c:v>40889</c:v>
                </c:pt>
                <c:pt idx="8334">
                  <c:v>40890</c:v>
                </c:pt>
                <c:pt idx="8335">
                  <c:v>40891</c:v>
                </c:pt>
                <c:pt idx="8336">
                  <c:v>40892</c:v>
                </c:pt>
                <c:pt idx="8337">
                  <c:v>40893</c:v>
                </c:pt>
                <c:pt idx="8338">
                  <c:v>40896</c:v>
                </c:pt>
                <c:pt idx="8339">
                  <c:v>40897</c:v>
                </c:pt>
                <c:pt idx="8340">
                  <c:v>40898</c:v>
                </c:pt>
                <c:pt idx="8341">
                  <c:v>40899</c:v>
                </c:pt>
                <c:pt idx="8342">
                  <c:v>40900</c:v>
                </c:pt>
                <c:pt idx="8343">
                  <c:v>40903</c:v>
                </c:pt>
                <c:pt idx="8344">
                  <c:v>40904</c:v>
                </c:pt>
                <c:pt idx="8345">
                  <c:v>40905</c:v>
                </c:pt>
                <c:pt idx="8346">
                  <c:v>40906</c:v>
                </c:pt>
                <c:pt idx="8347">
                  <c:v>40907</c:v>
                </c:pt>
                <c:pt idx="8348">
                  <c:v>40910</c:v>
                </c:pt>
                <c:pt idx="8349">
                  <c:v>40911</c:v>
                </c:pt>
                <c:pt idx="8350">
                  <c:v>40912</c:v>
                </c:pt>
                <c:pt idx="8351">
                  <c:v>40913</c:v>
                </c:pt>
                <c:pt idx="8352">
                  <c:v>40914</c:v>
                </c:pt>
                <c:pt idx="8353">
                  <c:v>40917</c:v>
                </c:pt>
                <c:pt idx="8354">
                  <c:v>40918</c:v>
                </c:pt>
                <c:pt idx="8355">
                  <c:v>40919</c:v>
                </c:pt>
                <c:pt idx="8356">
                  <c:v>40920</c:v>
                </c:pt>
                <c:pt idx="8357">
                  <c:v>40921</c:v>
                </c:pt>
                <c:pt idx="8358">
                  <c:v>40924</c:v>
                </c:pt>
                <c:pt idx="8359">
                  <c:v>40925</c:v>
                </c:pt>
                <c:pt idx="8360">
                  <c:v>40926</c:v>
                </c:pt>
                <c:pt idx="8361">
                  <c:v>40927</c:v>
                </c:pt>
                <c:pt idx="8362">
                  <c:v>40928</c:v>
                </c:pt>
                <c:pt idx="8363">
                  <c:v>40931</c:v>
                </c:pt>
                <c:pt idx="8364">
                  <c:v>40932</c:v>
                </c:pt>
                <c:pt idx="8365">
                  <c:v>40933</c:v>
                </c:pt>
                <c:pt idx="8366">
                  <c:v>40934</c:v>
                </c:pt>
                <c:pt idx="8367">
                  <c:v>40935</c:v>
                </c:pt>
                <c:pt idx="8368">
                  <c:v>40938</c:v>
                </c:pt>
                <c:pt idx="8369">
                  <c:v>40939</c:v>
                </c:pt>
                <c:pt idx="8370">
                  <c:v>40940</c:v>
                </c:pt>
                <c:pt idx="8371">
                  <c:v>40941</c:v>
                </c:pt>
                <c:pt idx="8372">
                  <c:v>40942</c:v>
                </c:pt>
                <c:pt idx="8373">
                  <c:v>40945</c:v>
                </c:pt>
                <c:pt idx="8374">
                  <c:v>40946</c:v>
                </c:pt>
                <c:pt idx="8375">
                  <c:v>40947</c:v>
                </c:pt>
                <c:pt idx="8376">
                  <c:v>40948</c:v>
                </c:pt>
                <c:pt idx="8377">
                  <c:v>40949</c:v>
                </c:pt>
                <c:pt idx="8378">
                  <c:v>40952</c:v>
                </c:pt>
                <c:pt idx="8379">
                  <c:v>40953</c:v>
                </c:pt>
                <c:pt idx="8380">
                  <c:v>40954</c:v>
                </c:pt>
                <c:pt idx="8381">
                  <c:v>40955</c:v>
                </c:pt>
                <c:pt idx="8382">
                  <c:v>40956</c:v>
                </c:pt>
                <c:pt idx="8383">
                  <c:v>40959</c:v>
                </c:pt>
                <c:pt idx="8384">
                  <c:v>40960</c:v>
                </c:pt>
                <c:pt idx="8385">
                  <c:v>40961</c:v>
                </c:pt>
                <c:pt idx="8386">
                  <c:v>40962</c:v>
                </c:pt>
                <c:pt idx="8387">
                  <c:v>40963</c:v>
                </c:pt>
                <c:pt idx="8388">
                  <c:v>40966</c:v>
                </c:pt>
                <c:pt idx="8389">
                  <c:v>40967</c:v>
                </c:pt>
                <c:pt idx="8390">
                  <c:v>40968</c:v>
                </c:pt>
                <c:pt idx="8391">
                  <c:v>40969</c:v>
                </c:pt>
                <c:pt idx="8392">
                  <c:v>40970</c:v>
                </c:pt>
                <c:pt idx="8393">
                  <c:v>40973</c:v>
                </c:pt>
                <c:pt idx="8394">
                  <c:v>40974</c:v>
                </c:pt>
                <c:pt idx="8395">
                  <c:v>40975</c:v>
                </c:pt>
                <c:pt idx="8396">
                  <c:v>40976</c:v>
                </c:pt>
                <c:pt idx="8397">
                  <c:v>40977</c:v>
                </c:pt>
                <c:pt idx="8398">
                  <c:v>40980</c:v>
                </c:pt>
                <c:pt idx="8399">
                  <c:v>40981</c:v>
                </c:pt>
                <c:pt idx="8400">
                  <c:v>40982</c:v>
                </c:pt>
                <c:pt idx="8401">
                  <c:v>40983</c:v>
                </c:pt>
                <c:pt idx="8402">
                  <c:v>40984</c:v>
                </c:pt>
                <c:pt idx="8403">
                  <c:v>40987</c:v>
                </c:pt>
                <c:pt idx="8404">
                  <c:v>40988</c:v>
                </c:pt>
                <c:pt idx="8405">
                  <c:v>40989</c:v>
                </c:pt>
                <c:pt idx="8406">
                  <c:v>40990</c:v>
                </c:pt>
                <c:pt idx="8407">
                  <c:v>40991</c:v>
                </c:pt>
                <c:pt idx="8408">
                  <c:v>40994</c:v>
                </c:pt>
                <c:pt idx="8409">
                  <c:v>40995</c:v>
                </c:pt>
                <c:pt idx="8410">
                  <c:v>40996</c:v>
                </c:pt>
                <c:pt idx="8411">
                  <c:v>40997</c:v>
                </c:pt>
                <c:pt idx="8412">
                  <c:v>40998</c:v>
                </c:pt>
                <c:pt idx="8413">
                  <c:v>41001</c:v>
                </c:pt>
                <c:pt idx="8414">
                  <c:v>41002</c:v>
                </c:pt>
                <c:pt idx="8415">
                  <c:v>41003</c:v>
                </c:pt>
                <c:pt idx="8416">
                  <c:v>41004</c:v>
                </c:pt>
                <c:pt idx="8417">
                  <c:v>41005</c:v>
                </c:pt>
                <c:pt idx="8418">
                  <c:v>41008</c:v>
                </c:pt>
                <c:pt idx="8419">
                  <c:v>41009</c:v>
                </c:pt>
                <c:pt idx="8420">
                  <c:v>41010</c:v>
                </c:pt>
                <c:pt idx="8421">
                  <c:v>41011</c:v>
                </c:pt>
                <c:pt idx="8422">
                  <c:v>41012</c:v>
                </c:pt>
                <c:pt idx="8423">
                  <c:v>41015</c:v>
                </c:pt>
                <c:pt idx="8424">
                  <c:v>41016</c:v>
                </c:pt>
                <c:pt idx="8425">
                  <c:v>41017</c:v>
                </c:pt>
                <c:pt idx="8426">
                  <c:v>41018</c:v>
                </c:pt>
                <c:pt idx="8427">
                  <c:v>41019</c:v>
                </c:pt>
                <c:pt idx="8428">
                  <c:v>41022</c:v>
                </c:pt>
                <c:pt idx="8429">
                  <c:v>41023</c:v>
                </c:pt>
                <c:pt idx="8430">
                  <c:v>41024</c:v>
                </c:pt>
                <c:pt idx="8431">
                  <c:v>41025</c:v>
                </c:pt>
                <c:pt idx="8432">
                  <c:v>41026</c:v>
                </c:pt>
                <c:pt idx="8433">
                  <c:v>41029</c:v>
                </c:pt>
                <c:pt idx="8434">
                  <c:v>41030</c:v>
                </c:pt>
                <c:pt idx="8435">
                  <c:v>41031</c:v>
                </c:pt>
                <c:pt idx="8436">
                  <c:v>41032</c:v>
                </c:pt>
                <c:pt idx="8437">
                  <c:v>41033</c:v>
                </c:pt>
                <c:pt idx="8438">
                  <c:v>41036</c:v>
                </c:pt>
                <c:pt idx="8439">
                  <c:v>41037</c:v>
                </c:pt>
                <c:pt idx="8440">
                  <c:v>41038</c:v>
                </c:pt>
                <c:pt idx="8441">
                  <c:v>41039</c:v>
                </c:pt>
                <c:pt idx="8442">
                  <c:v>41040</c:v>
                </c:pt>
                <c:pt idx="8443">
                  <c:v>41043</c:v>
                </c:pt>
                <c:pt idx="8444">
                  <c:v>41044</c:v>
                </c:pt>
                <c:pt idx="8445">
                  <c:v>41045</c:v>
                </c:pt>
                <c:pt idx="8446">
                  <c:v>41046</c:v>
                </c:pt>
                <c:pt idx="8447">
                  <c:v>41047</c:v>
                </c:pt>
                <c:pt idx="8448">
                  <c:v>41050</c:v>
                </c:pt>
                <c:pt idx="8449">
                  <c:v>41051</c:v>
                </c:pt>
                <c:pt idx="8450">
                  <c:v>41052</c:v>
                </c:pt>
                <c:pt idx="8451">
                  <c:v>41053</c:v>
                </c:pt>
                <c:pt idx="8452">
                  <c:v>41054</c:v>
                </c:pt>
                <c:pt idx="8453">
                  <c:v>41057</c:v>
                </c:pt>
                <c:pt idx="8454">
                  <c:v>41058</c:v>
                </c:pt>
                <c:pt idx="8455">
                  <c:v>41059</c:v>
                </c:pt>
                <c:pt idx="8456">
                  <c:v>41060</c:v>
                </c:pt>
                <c:pt idx="8457">
                  <c:v>41061</c:v>
                </c:pt>
                <c:pt idx="8458">
                  <c:v>41064</c:v>
                </c:pt>
                <c:pt idx="8459">
                  <c:v>41065</c:v>
                </c:pt>
                <c:pt idx="8460">
                  <c:v>41066</c:v>
                </c:pt>
                <c:pt idx="8461">
                  <c:v>41067</c:v>
                </c:pt>
                <c:pt idx="8462">
                  <c:v>41068</c:v>
                </c:pt>
                <c:pt idx="8463">
                  <c:v>41071</c:v>
                </c:pt>
                <c:pt idx="8464">
                  <c:v>41072</c:v>
                </c:pt>
                <c:pt idx="8465">
                  <c:v>41073</c:v>
                </c:pt>
                <c:pt idx="8466">
                  <c:v>41074</c:v>
                </c:pt>
                <c:pt idx="8467">
                  <c:v>41075</c:v>
                </c:pt>
                <c:pt idx="8468">
                  <c:v>41078</c:v>
                </c:pt>
                <c:pt idx="8469">
                  <c:v>41079</c:v>
                </c:pt>
                <c:pt idx="8470">
                  <c:v>41080</c:v>
                </c:pt>
                <c:pt idx="8471">
                  <c:v>41081</c:v>
                </c:pt>
                <c:pt idx="8472">
                  <c:v>41082</c:v>
                </c:pt>
                <c:pt idx="8473">
                  <c:v>41085</c:v>
                </c:pt>
                <c:pt idx="8474">
                  <c:v>41086</c:v>
                </c:pt>
                <c:pt idx="8475">
                  <c:v>41087</c:v>
                </c:pt>
                <c:pt idx="8476">
                  <c:v>41088</c:v>
                </c:pt>
                <c:pt idx="8477">
                  <c:v>41089</c:v>
                </c:pt>
                <c:pt idx="8478">
                  <c:v>41092</c:v>
                </c:pt>
                <c:pt idx="8479">
                  <c:v>41093</c:v>
                </c:pt>
                <c:pt idx="8480">
                  <c:v>41094</c:v>
                </c:pt>
                <c:pt idx="8481">
                  <c:v>41095</c:v>
                </c:pt>
                <c:pt idx="8482">
                  <c:v>41096</c:v>
                </c:pt>
                <c:pt idx="8483">
                  <c:v>41099</c:v>
                </c:pt>
                <c:pt idx="8484">
                  <c:v>41100</c:v>
                </c:pt>
                <c:pt idx="8485">
                  <c:v>41101</c:v>
                </c:pt>
                <c:pt idx="8486">
                  <c:v>41102</c:v>
                </c:pt>
                <c:pt idx="8487">
                  <c:v>41103</c:v>
                </c:pt>
                <c:pt idx="8488">
                  <c:v>41106</c:v>
                </c:pt>
                <c:pt idx="8489">
                  <c:v>41107</c:v>
                </c:pt>
                <c:pt idx="8490">
                  <c:v>41108</c:v>
                </c:pt>
                <c:pt idx="8491">
                  <c:v>41109</c:v>
                </c:pt>
                <c:pt idx="8492">
                  <c:v>41110</c:v>
                </c:pt>
                <c:pt idx="8493">
                  <c:v>41113</c:v>
                </c:pt>
                <c:pt idx="8494">
                  <c:v>41114</c:v>
                </c:pt>
                <c:pt idx="8495">
                  <c:v>41115</c:v>
                </c:pt>
                <c:pt idx="8496">
                  <c:v>41116</c:v>
                </c:pt>
                <c:pt idx="8497">
                  <c:v>41117</c:v>
                </c:pt>
                <c:pt idx="8498">
                  <c:v>41120</c:v>
                </c:pt>
                <c:pt idx="8499">
                  <c:v>41121</c:v>
                </c:pt>
                <c:pt idx="8500">
                  <c:v>41122</c:v>
                </c:pt>
                <c:pt idx="8501">
                  <c:v>41123</c:v>
                </c:pt>
                <c:pt idx="8502">
                  <c:v>41124</c:v>
                </c:pt>
                <c:pt idx="8503">
                  <c:v>41127</c:v>
                </c:pt>
                <c:pt idx="8504">
                  <c:v>41128</c:v>
                </c:pt>
                <c:pt idx="8505">
                  <c:v>41129</c:v>
                </c:pt>
                <c:pt idx="8506">
                  <c:v>41130</c:v>
                </c:pt>
                <c:pt idx="8507">
                  <c:v>41131</c:v>
                </c:pt>
                <c:pt idx="8508">
                  <c:v>41134</c:v>
                </c:pt>
                <c:pt idx="8509">
                  <c:v>41135</c:v>
                </c:pt>
                <c:pt idx="8510">
                  <c:v>41136</c:v>
                </c:pt>
                <c:pt idx="8511">
                  <c:v>41137</c:v>
                </c:pt>
                <c:pt idx="8512">
                  <c:v>41138</c:v>
                </c:pt>
                <c:pt idx="8513">
                  <c:v>41141</c:v>
                </c:pt>
                <c:pt idx="8514">
                  <c:v>41142</c:v>
                </c:pt>
                <c:pt idx="8515">
                  <c:v>41143</c:v>
                </c:pt>
                <c:pt idx="8516">
                  <c:v>41144</c:v>
                </c:pt>
                <c:pt idx="8517">
                  <c:v>41145</c:v>
                </c:pt>
                <c:pt idx="8518">
                  <c:v>41148</c:v>
                </c:pt>
                <c:pt idx="8519">
                  <c:v>41149</c:v>
                </c:pt>
                <c:pt idx="8520">
                  <c:v>41150</c:v>
                </c:pt>
                <c:pt idx="8521">
                  <c:v>41151</c:v>
                </c:pt>
                <c:pt idx="8522">
                  <c:v>41152</c:v>
                </c:pt>
                <c:pt idx="8523">
                  <c:v>41155</c:v>
                </c:pt>
                <c:pt idx="8524">
                  <c:v>41156</c:v>
                </c:pt>
                <c:pt idx="8525">
                  <c:v>41157</c:v>
                </c:pt>
                <c:pt idx="8526">
                  <c:v>41158</c:v>
                </c:pt>
                <c:pt idx="8527">
                  <c:v>41159</c:v>
                </c:pt>
                <c:pt idx="8528">
                  <c:v>41162</c:v>
                </c:pt>
                <c:pt idx="8529">
                  <c:v>41163</c:v>
                </c:pt>
                <c:pt idx="8530">
                  <c:v>41164</c:v>
                </c:pt>
                <c:pt idx="8531">
                  <c:v>41165</c:v>
                </c:pt>
                <c:pt idx="8532">
                  <c:v>41166</c:v>
                </c:pt>
                <c:pt idx="8533">
                  <c:v>41169</c:v>
                </c:pt>
                <c:pt idx="8534">
                  <c:v>41170</c:v>
                </c:pt>
                <c:pt idx="8535">
                  <c:v>41171</c:v>
                </c:pt>
                <c:pt idx="8536">
                  <c:v>41172</c:v>
                </c:pt>
                <c:pt idx="8537">
                  <c:v>41173</c:v>
                </c:pt>
                <c:pt idx="8538">
                  <c:v>41176</c:v>
                </c:pt>
                <c:pt idx="8539">
                  <c:v>41177</c:v>
                </c:pt>
                <c:pt idx="8540">
                  <c:v>41178</c:v>
                </c:pt>
                <c:pt idx="8541">
                  <c:v>41179</c:v>
                </c:pt>
                <c:pt idx="8542">
                  <c:v>41180</c:v>
                </c:pt>
                <c:pt idx="8543">
                  <c:v>41183</c:v>
                </c:pt>
                <c:pt idx="8544">
                  <c:v>41184</c:v>
                </c:pt>
                <c:pt idx="8545">
                  <c:v>41185</c:v>
                </c:pt>
                <c:pt idx="8546">
                  <c:v>41186</c:v>
                </c:pt>
                <c:pt idx="8547">
                  <c:v>41187</c:v>
                </c:pt>
                <c:pt idx="8548">
                  <c:v>41190</c:v>
                </c:pt>
                <c:pt idx="8549">
                  <c:v>41191</c:v>
                </c:pt>
                <c:pt idx="8550">
                  <c:v>41192</c:v>
                </c:pt>
                <c:pt idx="8551">
                  <c:v>41193</c:v>
                </c:pt>
                <c:pt idx="8552">
                  <c:v>41194</c:v>
                </c:pt>
                <c:pt idx="8553">
                  <c:v>41197</c:v>
                </c:pt>
                <c:pt idx="8554">
                  <c:v>41198</c:v>
                </c:pt>
                <c:pt idx="8555">
                  <c:v>41199</c:v>
                </c:pt>
                <c:pt idx="8556">
                  <c:v>41200</c:v>
                </c:pt>
                <c:pt idx="8557">
                  <c:v>41201</c:v>
                </c:pt>
                <c:pt idx="8558">
                  <c:v>41204</c:v>
                </c:pt>
                <c:pt idx="8559">
                  <c:v>41205</c:v>
                </c:pt>
                <c:pt idx="8560">
                  <c:v>41206</c:v>
                </c:pt>
                <c:pt idx="8561">
                  <c:v>41207</c:v>
                </c:pt>
                <c:pt idx="8562">
                  <c:v>41208</c:v>
                </c:pt>
                <c:pt idx="8563">
                  <c:v>41211</c:v>
                </c:pt>
                <c:pt idx="8564">
                  <c:v>41212</c:v>
                </c:pt>
                <c:pt idx="8565">
                  <c:v>41213</c:v>
                </c:pt>
                <c:pt idx="8566">
                  <c:v>41214</c:v>
                </c:pt>
                <c:pt idx="8567">
                  <c:v>41215</c:v>
                </c:pt>
                <c:pt idx="8568">
                  <c:v>41218</c:v>
                </c:pt>
                <c:pt idx="8569">
                  <c:v>41219</c:v>
                </c:pt>
                <c:pt idx="8570">
                  <c:v>41220</c:v>
                </c:pt>
                <c:pt idx="8571">
                  <c:v>41221</c:v>
                </c:pt>
                <c:pt idx="8572">
                  <c:v>41222</c:v>
                </c:pt>
                <c:pt idx="8573">
                  <c:v>41225</c:v>
                </c:pt>
                <c:pt idx="8574">
                  <c:v>41226</c:v>
                </c:pt>
                <c:pt idx="8575">
                  <c:v>41227</c:v>
                </c:pt>
                <c:pt idx="8576">
                  <c:v>41228</c:v>
                </c:pt>
                <c:pt idx="8577">
                  <c:v>41229</c:v>
                </c:pt>
                <c:pt idx="8578">
                  <c:v>41232</c:v>
                </c:pt>
                <c:pt idx="8579">
                  <c:v>41233</c:v>
                </c:pt>
                <c:pt idx="8580">
                  <c:v>41234</c:v>
                </c:pt>
                <c:pt idx="8581">
                  <c:v>41235</c:v>
                </c:pt>
                <c:pt idx="8582">
                  <c:v>41236</c:v>
                </c:pt>
                <c:pt idx="8583">
                  <c:v>41239</c:v>
                </c:pt>
                <c:pt idx="8584">
                  <c:v>41240</c:v>
                </c:pt>
                <c:pt idx="8585">
                  <c:v>41241</c:v>
                </c:pt>
                <c:pt idx="8586">
                  <c:v>41242</c:v>
                </c:pt>
                <c:pt idx="8587">
                  <c:v>41243</c:v>
                </c:pt>
                <c:pt idx="8588">
                  <c:v>41246</c:v>
                </c:pt>
                <c:pt idx="8589">
                  <c:v>41247</c:v>
                </c:pt>
                <c:pt idx="8590">
                  <c:v>41248</c:v>
                </c:pt>
                <c:pt idx="8591">
                  <c:v>41249</c:v>
                </c:pt>
                <c:pt idx="8592">
                  <c:v>41250</c:v>
                </c:pt>
                <c:pt idx="8593">
                  <c:v>41253</c:v>
                </c:pt>
                <c:pt idx="8594">
                  <c:v>41254</c:v>
                </c:pt>
                <c:pt idx="8595">
                  <c:v>41255</c:v>
                </c:pt>
                <c:pt idx="8596">
                  <c:v>41256</c:v>
                </c:pt>
                <c:pt idx="8597">
                  <c:v>41257</c:v>
                </c:pt>
                <c:pt idx="8598">
                  <c:v>41260</c:v>
                </c:pt>
                <c:pt idx="8599">
                  <c:v>41261</c:v>
                </c:pt>
                <c:pt idx="8600">
                  <c:v>41262</c:v>
                </c:pt>
                <c:pt idx="8601">
                  <c:v>41263</c:v>
                </c:pt>
                <c:pt idx="8602">
                  <c:v>41264</c:v>
                </c:pt>
                <c:pt idx="8603">
                  <c:v>41267</c:v>
                </c:pt>
                <c:pt idx="8604">
                  <c:v>41268</c:v>
                </c:pt>
                <c:pt idx="8605">
                  <c:v>41269</c:v>
                </c:pt>
                <c:pt idx="8606">
                  <c:v>41270</c:v>
                </c:pt>
                <c:pt idx="8607">
                  <c:v>41271</c:v>
                </c:pt>
                <c:pt idx="8608">
                  <c:v>41274</c:v>
                </c:pt>
                <c:pt idx="8609">
                  <c:v>41275</c:v>
                </c:pt>
                <c:pt idx="8610">
                  <c:v>41276</c:v>
                </c:pt>
                <c:pt idx="8611">
                  <c:v>41277</c:v>
                </c:pt>
                <c:pt idx="8612">
                  <c:v>41278</c:v>
                </c:pt>
                <c:pt idx="8613">
                  <c:v>41281</c:v>
                </c:pt>
                <c:pt idx="8614">
                  <c:v>41282</c:v>
                </c:pt>
                <c:pt idx="8615">
                  <c:v>41283</c:v>
                </c:pt>
                <c:pt idx="8616">
                  <c:v>41284</c:v>
                </c:pt>
                <c:pt idx="8617">
                  <c:v>41285</c:v>
                </c:pt>
                <c:pt idx="8618">
                  <c:v>41288</c:v>
                </c:pt>
                <c:pt idx="8619">
                  <c:v>41289</c:v>
                </c:pt>
                <c:pt idx="8620">
                  <c:v>41290</c:v>
                </c:pt>
                <c:pt idx="8621">
                  <c:v>41291</c:v>
                </c:pt>
                <c:pt idx="8622">
                  <c:v>41292</c:v>
                </c:pt>
                <c:pt idx="8623">
                  <c:v>41295</c:v>
                </c:pt>
                <c:pt idx="8624">
                  <c:v>41296</c:v>
                </c:pt>
                <c:pt idx="8625">
                  <c:v>41297</c:v>
                </c:pt>
                <c:pt idx="8626">
                  <c:v>41298</c:v>
                </c:pt>
                <c:pt idx="8627">
                  <c:v>41299</c:v>
                </c:pt>
                <c:pt idx="8628">
                  <c:v>41302</c:v>
                </c:pt>
                <c:pt idx="8629">
                  <c:v>41303</c:v>
                </c:pt>
                <c:pt idx="8630">
                  <c:v>41304</c:v>
                </c:pt>
                <c:pt idx="8631">
                  <c:v>41305</c:v>
                </c:pt>
                <c:pt idx="8632">
                  <c:v>41306</c:v>
                </c:pt>
                <c:pt idx="8633">
                  <c:v>41309</c:v>
                </c:pt>
                <c:pt idx="8634">
                  <c:v>41310</c:v>
                </c:pt>
                <c:pt idx="8635">
                  <c:v>41311</c:v>
                </c:pt>
                <c:pt idx="8636">
                  <c:v>41312</c:v>
                </c:pt>
                <c:pt idx="8637">
                  <c:v>41313</c:v>
                </c:pt>
                <c:pt idx="8638">
                  <c:v>41316</c:v>
                </c:pt>
                <c:pt idx="8639">
                  <c:v>41317</c:v>
                </c:pt>
                <c:pt idx="8640">
                  <c:v>41318</c:v>
                </c:pt>
                <c:pt idx="8641">
                  <c:v>41319</c:v>
                </c:pt>
                <c:pt idx="8642">
                  <c:v>41320</c:v>
                </c:pt>
                <c:pt idx="8643">
                  <c:v>41323</c:v>
                </c:pt>
                <c:pt idx="8644">
                  <c:v>41324</c:v>
                </c:pt>
                <c:pt idx="8645">
                  <c:v>41325</c:v>
                </c:pt>
                <c:pt idx="8646">
                  <c:v>41326</c:v>
                </c:pt>
                <c:pt idx="8647">
                  <c:v>41327</c:v>
                </c:pt>
                <c:pt idx="8648">
                  <c:v>41330</c:v>
                </c:pt>
                <c:pt idx="8649">
                  <c:v>41331</c:v>
                </c:pt>
                <c:pt idx="8650">
                  <c:v>41332</c:v>
                </c:pt>
                <c:pt idx="8651">
                  <c:v>41333</c:v>
                </c:pt>
                <c:pt idx="8652">
                  <c:v>41334</c:v>
                </c:pt>
                <c:pt idx="8653">
                  <c:v>41337</c:v>
                </c:pt>
                <c:pt idx="8654">
                  <c:v>41338</c:v>
                </c:pt>
                <c:pt idx="8655">
                  <c:v>41339</c:v>
                </c:pt>
                <c:pt idx="8656">
                  <c:v>41340</c:v>
                </c:pt>
                <c:pt idx="8657">
                  <c:v>41341</c:v>
                </c:pt>
                <c:pt idx="8658">
                  <c:v>41344</c:v>
                </c:pt>
                <c:pt idx="8659">
                  <c:v>41345</c:v>
                </c:pt>
                <c:pt idx="8660">
                  <c:v>41346</c:v>
                </c:pt>
                <c:pt idx="8661">
                  <c:v>41347</c:v>
                </c:pt>
                <c:pt idx="8662">
                  <c:v>41348</c:v>
                </c:pt>
                <c:pt idx="8663">
                  <c:v>41351</c:v>
                </c:pt>
                <c:pt idx="8664">
                  <c:v>41352</c:v>
                </c:pt>
                <c:pt idx="8665">
                  <c:v>41353</c:v>
                </c:pt>
                <c:pt idx="8666">
                  <c:v>41354</c:v>
                </c:pt>
                <c:pt idx="8667">
                  <c:v>41355</c:v>
                </c:pt>
                <c:pt idx="8668">
                  <c:v>41358</c:v>
                </c:pt>
                <c:pt idx="8669">
                  <c:v>41359</c:v>
                </c:pt>
                <c:pt idx="8670">
                  <c:v>41360</c:v>
                </c:pt>
                <c:pt idx="8671">
                  <c:v>41361</c:v>
                </c:pt>
                <c:pt idx="8672">
                  <c:v>41362</c:v>
                </c:pt>
                <c:pt idx="8673">
                  <c:v>41365</c:v>
                </c:pt>
                <c:pt idx="8674">
                  <c:v>41366</c:v>
                </c:pt>
                <c:pt idx="8675">
                  <c:v>41367</c:v>
                </c:pt>
                <c:pt idx="8676">
                  <c:v>41368</c:v>
                </c:pt>
                <c:pt idx="8677">
                  <c:v>41369</c:v>
                </c:pt>
                <c:pt idx="8678">
                  <c:v>41372</c:v>
                </c:pt>
                <c:pt idx="8679">
                  <c:v>41373</c:v>
                </c:pt>
                <c:pt idx="8680">
                  <c:v>41374</c:v>
                </c:pt>
                <c:pt idx="8681">
                  <c:v>41375</c:v>
                </c:pt>
                <c:pt idx="8682">
                  <c:v>41376</c:v>
                </c:pt>
                <c:pt idx="8683">
                  <c:v>41379</c:v>
                </c:pt>
                <c:pt idx="8684">
                  <c:v>41380</c:v>
                </c:pt>
                <c:pt idx="8685">
                  <c:v>41381</c:v>
                </c:pt>
                <c:pt idx="8686">
                  <c:v>41382</c:v>
                </c:pt>
                <c:pt idx="8687">
                  <c:v>41383</c:v>
                </c:pt>
                <c:pt idx="8688">
                  <c:v>41386</c:v>
                </c:pt>
                <c:pt idx="8689">
                  <c:v>41387</c:v>
                </c:pt>
                <c:pt idx="8690">
                  <c:v>41388</c:v>
                </c:pt>
                <c:pt idx="8691">
                  <c:v>41389</c:v>
                </c:pt>
                <c:pt idx="8692">
                  <c:v>41390</c:v>
                </c:pt>
                <c:pt idx="8693">
                  <c:v>41393</c:v>
                </c:pt>
                <c:pt idx="8694">
                  <c:v>41394</c:v>
                </c:pt>
                <c:pt idx="8695">
                  <c:v>41395</c:v>
                </c:pt>
                <c:pt idx="8696">
                  <c:v>41396</c:v>
                </c:pt>
                <c:pt idx="8697">
                  <c:v>41397</c:v>
                </c:pt>
                <c:pt idx="8698">
                  <c:v>41400</c:v>
                </c:pt>
                <c:pt idx="8699">
                  <c:v>41401</c:v>
                </c:pt>
                <c:pt idx="8700">
                  <c:v>41402</c:v>
                </c:pt>
                <c:pt idx="8701">
                  <c:v>41403</c:v>
                </c:pt>
                <c:pt idx="8702">
                  <c:v>41404</c:v>
                </c:pt>
                <c:pt idx="8703">
                  <c:v>41407</c:v>
                </c:pt>
                <c:pt idx="8704">
                  <c:v>41408</c:v>
                </c:pt>
                <c:pt idx="8705">
                  <c:v>41409</c:v>
                </c:pt>
                <c:pt idx="8706">
                  <c:v>41410</c:v>
                </c:pt>
                <c:pt idx="8707">
                  <c:v>41411</c:v>
                </c:pt>
                <c:pt idx="8708">
                  <c:v>41414</c:v>
                </c:pt>
                <c:pt idx="8709">
                  <c:v>41415</c:v>
                </c:pt>
                <c:pt idx="8710">
                  <c:v>41416</c:v>
                </c:pt>
                <c:pt idx="8711">
                  <c:v>41417</c:v>
                </c:pt>
                <c:pt idx="8712">
                  <c:v>41418</c:v>
                </c:pt>
                <c:pt idx="8713">
                  <c:v>41421</c:v>
                </c:pt>
                <c:pt idx="8714">
                  <c:v>41422</c:v>
                </c:pt>
                <c:pt idx="8715">
                  <c:v>41423</c:v>
                </c:pt>
                <c:pt idx="8716">
                  <c:v>41424</c:v>
                </c:pt>
                <c:pt idx="8717">
                  <c:v>41425</c:v>
                </c:pt>
                <c:pt idx="8718">
                  <c:v>41428</c:v>
                </c:pt>
                <c:pt idx="8719">
                  <c:v>41429</c:v>
                </c:pt>
                <c:pt idx="8720">
                  <c:v>41430</c:v>
                </c:pt>
                <c:pt idx="8721">
                  <c:v>41431</c:v>
                </c:pt>
                <c:pt idx="8722">
                  <c:v>41432</c:v>
                </c:pt>
                <c:pt idx="8723">
                  <c:v>41435</c:v>
                </c:pt>
                <c:pt idx="8724">
                  <c:v>41436</c:v>
                </c:pt>
                <c:pt idx="8725">
                  <c:v>41437</c:v>
                </c:pt>
                <c:pt idx="8726">
                  <c:v>41438</c:v>
                </c:pt>
                <c:pt idx="8727">
                  <c:v>41439</c:v>
                </c:pt>
                <c:pt idx="8728">
                  <c:v>41442</c:v>
                </c:pt>
                <c:pt idx="8729">
                  <c:v>41443</c:v>
                </c:pt>
                <c:pt idx="8730">
                  <c:v>41444</c:v>
                </c:pt>
                <c:pt idx="8731">
                  <c:v>41445</c:v>
                </c:pt>
                <c:pt idx="8732">
                  <c:v>41446</c:v>
                </c:pt>
                <c:pt idx="8733">
                  <c:v>41449</c:v>
                </c:pt>
                <c:pt idx="8734">
                  <c:v>41450</c:v>
                </c:pt>
                <c:pt idx="8735">
                  <c:v>41451</c:v>
                </c:pt>
                <c:pt idx="8736">
                  <c:v>41452</c:v>
                </c:pt>
                <c:pt idx="8737">
                  <c:v>41453</c:v>
                </c:pt>
                <c:pt idx="8738">
                  <c:v>41456</c:v>
                </c:pt>
                <c:pt idx="8739">
                  <c:v>41457</c:v>
                </c:pt>
                <c:pt idx="8740">
                  <c:v>41458</c:v>
                </c:pt>
                <c:pt idx="8741">
                  <c:v>41459</c:v>
                </c:pt>
                <c:pt idx="8742">
                  <c:v>41460</c:v>
                </c:pt>
                <c:pt idx="8743">
                  <c:v>41463</c:v>
                </c:pt>
                <c:pt idx="8744">
                  <c:v>41464</c:v>
                </c:pt>
                <c:pt idx="8745">
                  <c:v>41465</c:v>
                </c:pt>
                <c:pt idx="8746">
                  <c:v>41466</c:v>
                </c:pt>
                <c:pt idx="8747">
                  <c:v>41467</c:v>
                </c:pt>
                <c:pt idx="8748">
                  <c:v>41470</c:v>
                </c:pt>
                <c:pt idx="8749">
                  <c:v>41471</c:v>
                </c:pt>
                <c:pt idx="8750">
                  <c:v>41472</c:v>
                </c:pt>
                <c:pt idx="8751">
                  <c:v>41473</c:v>
                </c:pt>
                <c:pt idx="8752">
                  <c:v>41474</c:v>
                </c:pt>
                <c:pt idx="8753">
                  <c:v>41477</c:v>
                </c:pt>
                <c:pt idx="8754">
                  <c:v>41478</c:v>
                </c:pt>
                <c:pt idx="8755">
                  <c:v>41479</c:v>
                </c:pt>
                <c:pt idx="8756">
                  <c:v>41480</c:v>
                </c:pt>
                <c:pt idx="8757">
                  <c:v>41481</c:v>
                </c:pt>
                <c:pt idx="8758">
                  <c:v>41484</c:v>
                </c:pt>
                <c:pt idx="8759">
                  <c:v>41485</c:v>
                </c:pt>
                <c:pt idx="8760">
                  <c:v>41486</c:v>
                </c:pt>
                <c:pt idx="8761">
                  <c:v>41487</c:v>
                </c:pt>
                <c:pt idx="8762">
                  <c:v>41488</c:v>
                </c:pt>
                <c:pt idx="8763">
                  <c:v>41491</c:v>
                </c:pt>
                <c:pt idx="8764">
                  <c:v>41492</c:v>
                </c:pt>
                <c:pt idx="8765">
                  <c:v>41493</c:v>
                </c:pt>
                <c:pt idx="8766">
                  <c:v>41494</c:v>
                </c:pt>
                <c:pt idx="8767">
                  <c:v>41495</c:v>
                </c:pt>
                <c:pt idx="8768">
                  <c:v>41498</c:v>
                </c:pt>
                <c:pt idx="8769">
                  <c:v>41499</c:v>
                </c:pt>
                <c:pt idx="8770">
                  <c:v>41500</c:v>
                </c:pt>
                <c:pt idx="8771">
                  <c:v>41501</c:v>
                </c:pt>
                <c:pt idx="8772">
                  <c:v>41502</c:v>
                </c:pt>
                <c:pt idx="8773">
                  <c:v>41505</c:v>
                </c:pt>
                <c:pt idx="8774">
                  <c:v>41506</c:v>
                </c:pt>
                <c:pt idx="8775">
                  <c:v>41507</c:v>
                </c:pt>
                <c:pt idx="8776">
                  <c:v>41508</c:v>
                </c:pt>
                <c:pt idx="8777">
                  <c:v>41509</c:v>
                </c:pt>
                <c:pt idx="8778">
                  <c:v>41512</c:v>
                </c:pt>
                <c:pt idx="8779">
                  <c:v>41513</c:v>
                </c:pt>
                <c:pt idx="8780">
                  <c:v>41514</c:v>
                </c:pt>
                <c:pt idx="8781">
                  <c:v>41515</c:v>
                </c:pt>
                <c:pt idx="8782">
                  <c:v>41516</c:v>
                </c:pt>
                <c:pt idx="8783">
                  <c:v>41519</c:v>
                </c:pt>
                <c:pt idx="8784">
                  <c:v>41520</c:v>
                </c:pt>
                <c:pt idx="8785">
                  <c:v>41521</c:v>
                </c:pt>
                <c:pt idx="8786">
                  <c:v>41522</c:v>
                </c:pt>
                <c:pt idx="8787">
                  <c:v>41523</c:v>
                </c:pt>
                <c:pt idx="8788">
                  <c:v>41526</c:v>
                </c:pt>
                <c:pt idx="8789">
                  <c:v>41527</c:v>
                </c:pt>
                <c:pt idx="8790">
                  <c:v>41528</c:v>
                </c:pt>
                <c:pt idx="8791">
                  <c:v>41529</c:v>
                </c:pt>
                <c:pt idx="8792">
                  <c:v>41530</c:v>
                </c:pt>
                <c:pt idx="8793">
                  <c:v>41533</c:v>
                </c:pt>
                <c:pt idx="8794">
                  <c:v>41534</c:v>
                </c:pt>
                <c:pt idx="8795">
                  <c:v>41535</c:v>
                </c:pt>
                <c:pt idx="8796">
                  <c:v>41536</c:v>
                </c:pt>
                <c:pt idx="8797">
                  <c:v>41537</c:v>
                </c:pt>
                <c:pt idx="8798">
                  <c:v>41540</c:v>
                </c:pt>
                <c:pt idx="8799">
                  <c:v>41541</c:v>
                </c:pt>
                <c:pt idx="8800">
                  <c:v>41542</c:v>
                </c:pt>
                <c:pt idx="8801">
                  <c:v>41543</c:v>
                </c:pt>
                <c:pt idx="8802">
                  <c:v>41544</c:v>
                </c:pt>
                <c:pt idx="8803">
                  <c:v>41547</c:v>
                </c:pt>
                <c:pt idx="8804">
                  <c:v>41548</c:v>
                </c:pt>
                <c:pt idx="8805">
                  <c:v>41549</c:v>
                </c:pt>
                <c:pt idx="8806">
                  <c:v>41550</c:v>
                </c:pt>
                <c:pt idx="8807">
                  <c:v>41551</c:v>
                </c:pt>
                <c:pt idx="8808">
                  <c:v>41554</c:v>
                </c:pt>
                <c:pt idx="8809">
                  <c:v>41555</c:v>
                </c:pt>
                <c:pt idx="8810">
                  <c:v>41556</c:v>
                </c:pt>
                <c:pt idx="8811">
                  <c:v>41557</c:v>
                </c:pt>
                <c:pt idx="8812">
                  <c:v>41558</c:v>
                </c:pt>
                <c:pt idx="8813">
                  <c:v>41561</c:v>
                </c:pt>
                <c:pt idx="8814">
                  <c:v>41562</c:v>
                </c:pt>
                <c:pt idx="8815">
                  <c:v>41563</c:v>
                </c:pt>
                <c:pt idx="8816">
                  <c:v>41564</c:v>
                </c:pt>
                <c:pt idx="8817">
                  <c:v>41565</c:v>
                </c:pt>
                <c:pt idx="8818">
                  <c:v>41568</c:v>
                </c:pt>
                <c:pt idx="8819">
                  <c:v>41569</c:v>
                </c:pt>
                <c:pt idx="8820">
                  <c:v>41570</c:v>
                </c:pt>
                <c:pt idx="8821">
                  <c:v>41571</c:v>
                </c:pt>
                <c:pt idx="8822">
                  <c:v>41572</c:v>
                </c:pt>
                <c:pt idx="8823">
                  <c:v>41575</c:v>
                </c:pt>
                <c:pt idx="8824">
                  <c:v>41576</c:v>
                </c:pt>
                <c:pt idx="8825">
                  <c:v>41577</c:v>
                </c:pt>
                <c:pt idx="8826">
                  <c:v>41578</c:v>
                </c:pt>
                <c:pt idx="8827">
                  <c:v>41579</c:v>
                </c:pt>
                <c:pt idx="8828">
                  <c:v>41582</c:v>
                </c:pt>
                <c:pt idx="8829">
                  <c:v>41583</c:v>
                </c:pt>
                <c:pt idx="8830">
                  <c:v>41584</c:v>
                </c:pt>
                <c:pt idx="8831">
                  <c:v>41585</c:v>
                </c:pt>
                <c:pt idx="8832">
                  <c:v>41586</c:v>
                </c:pt>
                <c:pt idx="8833">
                  <c:v>41589</c:v>
                </c:pt>
                <c:pt idx="8834">
                  <c:v>41590</c:v>
                </c:pt>
                <c:pt idx="8835">
                  <c:v>41591</c:v>
                </c:pt>
                <c:pt idx="8836">
                  <c:v>41592</c:v>
                </c:pt>
                <c:pt idx="8837">
                  <c:v>41593</c:v>
                </c:pt>
                <c:pt idx="8838">
                  <c:v>41596</c:v>
                </c:pt>
                <c:pt idx="8839">
                  <c:v>41597</c:v>
                </c:pt>
                <c:pt idx="8840">
                  <c:v>41598</c:v>
                </c:pt>
                <c:pt idx="8841">
                  <c:v>41599</c:v>
                </c:pt>
                <c:pt idx="8842">
                  <c:v>41600</c:v>
                </c:pt>
                <c:pt idx="8843">
                  <c:v>41603</c:v>
                </c:pt>
                <c:pt idx="8844">
                  <c:v>41604</c:v>
                </c:pt>
                <c:pt idx="8845">
                  <c:v>41605</c:v>
                </c:pt>
                <c:pt idx="8846">
                  <c:v>41606</c:v>
                </c:pt>
                <c:pt idx="8847">
                  <c:v>41607</c:v>
                </c:pt>
                <c:pt idx="8848">
                  <c:v>41610</c:v>
                </c:pt>
                <c:pt idx="8849">
                  <c:v>41611</c:v>
                </c:pt>
                <c:pt idx="8850">
                  <c:v>41612</c:v>
                </c:pt>
                <c:pt idx="8851">
                  <c:v>41613</c:v>
                </c:pt>
                <c:pt idx="8852">
                  <c:v>41614</c:v>
                </c:pt>
                <c:pt idx="8853">
                  <c:v>41617</c:v>
                </c:pt>
                <c:pt idx="8854">
                  <c:v>41618</c:v>
                </c:pt>
                <c:pt idx="8855">
                  <c:v>41619</c:v>
                </c:pt>
                <c:pt idx="8856">
                  <c:v>41620</c:v>
                </c:pt>
                <c:pt idx="8857">
                  <c:v>41621</c:v>
                </c:pt>
                <c:pt idx="8858">
                  <c:v>41624</c:v>
                </c:pt>
                <c:pt idx="8859">
                  <c:v>41625</c:v>
                </c:pt>
                <c:pt idx="8860">
                  <c:v>41626</c:v>
                </c:pt>
                <c:pt idx="8861">
                  <c:v>41627</c:v>
                </c:pt>
                <c:pt idx="8862">
                  <c:v>41628</c:v>
                </c:pt>
                <c:pt idx="8863">
                  <c:v>41631</c:v>
                </c:pt>
                <c:pt idx="8864">
                  <c:v>41632</c:v>
                </c:pt>
                <c:pt idx="8865">
                  <c:v>41633</c:v>
                </c:pt>
                <c:pt idx="8866">
                  <c:v>41634</c:v>
                </c:pt>
                <c:pt idx="8867">
                  <c:v>41635</c:v>
                </c:pt>
                <c:pt idx="8868">
                  <c:v>41638</c:v>
                </c:pt>
                <c:pt idx="8869">
                  <c:v>41639</c:v>
                </c:pt>
                <c:pt idx="8870">
                  <c:v>41640</c:v>
                </c:pt>
                <c:pt idx="8871">
                  <c:v>41641</c:v>
                </c:pt>
                <c:pt idx="8872">
                  <c:v>41642</c:v>
                </c:pt>
                <c:pt idx="8873">
                  <c:v>41645</c:v>
                </c:pt>
                <c:pt idx="8874">
                  <c:v>41646</c:v>
                </c:pt>
                <c:pt idx="8875">
                  <c:v>41647</c:v>
                </c:pt>
                <c:pt idx="8876">
                  <c:v>41648</c:v>
                </c:pt>
                <c:pt idx="8877">
                  <c:v>41649</c:v>
                </c:pt>
                <c:pt idx="8878">
                  <c:v>41652</c:v>
                </c:pt>
                <c:pt idx="8879">
                  <c:v>41653</c:v>
                </c:pt>
                <c:pt idx="8880">
                  <c:v>41654</c:v>
                </c:pt>
                <c:pt idx="8881">
                  <c:v>41655</c:v>
                </c:pt>
                <c:pt idx="8882">
                  <c:v>41656</c:v>
                </c:pt>
                <c:pt idx="8883">
                  <c:v>41659</c:v>
                </c:pt>
                <c:pt idx="8884">
                  <c:v>41660</c:v>
                </c:pt>
                <c:pt idx="8885">
                  <c:v>41661</c:v>
                </c:pt>
                <c:pt idx="8886">
                  <c:v>41662</c:v>
                </c:pt>
                <c:pt idx="8887">
                  <c:v>41663</c:v>
                </c:pt>
                <c:pt idx="8888">
                  <c:v>41666</c:v>
                </c:pt>
                <c:pt idx="8889">
                  <c:v>41667</c:v>
                </c:pt>
                <c:pt idx="8890">
                  <c:v>41668</c:v>
                </c:pt>
                <c:pt idx="8891">
                  <c:v>41669</c:v>
                </c:pt>
                <c:pt idx="8892">
                  <c:v>41670</c:v>
                </c:pt>
                <c:pt idx="8893">
                  <c:v>41673</c:v>
                </c:pt>
                <c:pt idx="8894">
                  <c:v>41674</c:v>
                </c:pt>
                <c:pt idx="8895">
                  <c:v>41675</c:v>
                </c:pt>
                <c:pt idx="8896">
                  <c:v>41676</c:v>
                </c:pt>
                <c:pt idx="8897">
                  <c:v>41677</c:v>
                </c:pt>
                <c:pt idx="8898">
                  <c:v>41680</c:v>
                </c:pt>
                <c:pt idx="8899">
                  <c:v>41681</c:v>
                </c:pt>
                <c:pt idx="8900">
                  <c:v>41682</c:v>
                </c:pt>
                <c:pt idx="8901">
                  <c:v>41683</c:v>
                </c:pt>
                <c:pt idx="8902">
                  <c:v>41684</c:v>
                </c:pt>
                <c:pt idx="8903">
                  <c:v>41687</c:v>
                </c:pt>
                <c:pt idx="8904">
                  <c:v>41688</c:v>
                </c:pt>
                <c:pt idx="8905">
                  <c:v>41689</c:v>
                </c:pt>
                <c:pt idx="8906">
                  <c:v>41690</c:v>
                </c:pt>
                <c:pt idx="8907">
                  <c:v>41691</c:v>
                </c:pt>
                <c:pt idx="8908">
                  <c:v>41694</c:v>
                </c:pt>
                <c:pt idx="8909">
                  <c:v>41695</c:v>
                </c:pt>
                <c:pt idx="8910">
                  <c:v>41696</c:v>
                </c:pt>
                <c:pt idx="8911">
                  <c:v>41697</c:v>
                </c:pt>
                <c:pt idx="8912">
                  <c:v>41698</c:v>
                </c:pt>
                <c:pt idx="8913">
                  <c:v>41701</c:v>
                </c:pt>
                <c:pt idx="8914">
                  <c:v>41702</c:v>
                </c:pt>
                <c:pt idx="8915">
                  <c:v>41703</c:v>
                </c:pt>
                <c:pt idx="8916">
                  <c:v>41704</c:v>
                </c:pt>
                <c:pt idx="8917">
                  <c:v>41705</c:v>
                </c:pt>
                <c:pt idx="8918">
                  <c:v>41708</c:v>
                </c:pt>
                <c:pt idx="8919">
                  <c:v>41709</c:v>
                </c:pt>
                <c:pt idx="8920">
                  <c:v>41710</c:v>
                </c:pt>
                <c:pt idx="8921">
                  <c:v>41711</c:v>
                </c:pt>
                <c:pt idx="8922">
                  <c:v>41712</c:v>
                </c:pt>
                <c:pt idx="8923">
                  <c:v>41715</c:v>
                </c:pt>
                <c:pt idx="8924">
                  <c:v>41716</c:v>
                </c:pt>
                <c:pt idx="8925">
                  <c:v>41717</c:v>
                </c:pt>
                <c:pt idx="8926">
                  <c:v>41718</c:v>
                </c:pt>
                <c:pt idx="8927">
                  <c:v>41719</c:v>
                </c:pt>
                <c:pt idx="8928">
                  <c:v>41722</c:v>
                </c:pt>
                <c:pt idx="8929">
                  <c:v>41723</c:v>
                </c:pt>
                <c:pt idx="8930">
                  <c:v>41724</c:v>
                </c:pt>
                <c:pt idx="8931">
                  <c:v>41725</c:v>
                </c:pt>
                <c:pt idx="8932">
                  <c:v>41726</c:v>
                </c:pt>
                <c:pt idx="8933">
                  <c:v>41729</c:v>
                </c:pt>
                <c:pt idx="8934">
                  <c:v>41730</c:v>
                </c:pt>
                <c:pt idx="8935">
                  <c:v>41731</c:v>
                </c:pt>
                <c:pt idx="8936">
                  <c:v>41732</c:v>
                </c:pt>
                <c:pt idx="8937">
                  <c:v>41733</c:v>
                </c:pt>
                <c:pt idx="8938">
                  <c:v>41736</c:v>
                </c:pt>
                <c:pt idx="8939">
                  <c:v>41737</c:v>
                </c:pt>
                <c:pt idx="8940">
                  <c:v>41738</c:v>
                </c:pt>
                <c:pt idx="8941">
                  <c:v>41739</c:v>
                </c:pt>
                <c:pt idx="8942">
                  <c:v>41740</c:v>
                </c:pt>
                <c:pt idx="8943">
                  <c:v>41743</c:v>
                </c:pt>
                <c:pt idx="8944">
                  <c:v>41744</c:v>
                </c:pt>
                <c:pt idx="8945">
                  <c:v>41745</c:v>
                </c:pt>
                <c:pt idx="8946">
                  <c:v>41746</c:v>
                </c:pt>
                <c:pt idx="8947">
                  <c:v>41747</c:v>
                </c:pt>
                <c:pt idx="8948">
                  <c:v>41750</c:v>
                </c:pt>
                <c:pt idx="8949">
                  <c:v>41751</c:v>
                </c:pt>
                <c:pt idx="8950">
                  <c:v>41752</c:v>
                </c:pt>
                <c:pt idx="8951">
                  <c:v>41753</c:v>
                </c:pt>
                <c:pt idx="8952">
                  <c:v>41754</c:v>
                </c:pt>
                <c:pt idx="8953">
                  <c:v>41757</c:v>
                </c:pt>
                <c:pt idx="8954">
                  <c:v>41758</c:v>
                </c:pt>
                <c:pt idx="8955">
                  <c:v>41759</c:v>
                </c:pt>
                <c:pt idx="8956">
                  <c:v>41760</c:v>
                </c:pt>
                <c:pt idx="8957">
                  <c:v>41761</c:v>
                </c:pt>
                <c:pt idx="8958">
                  <c:v>41764</c:v>
                </c:pt>
                <c:pt idx="8959">
                  <c:v>41765</c:v>
                </c:pt>
                <c:pt idx="8960">
                  <c:v>41766</c:v>
                </c:pt>
                <c:pt idx="8961">
                  <c:v>41767</c:v>
                </c:pt>
                <c:pt idx="8962">
                  <c:v>41768</c:v>
                </c:pt>
                <c:pt idx="8963">
                  <c:v>41771</c:v>
                </c:pt>
                <c:pt idx="8964">
                  <c:v>41772</c:v>
                </c:pt>
                <c:pt idx="8965">
                  <c:v>41773</c:v>
                </c:pt>
                <c:pt idx="8966">
                  <c:v>41774</c:v>
                </c:pt>
                <c:pt idx="8967">
                  <c:v>41775</c:v>
                </c:pt>
                <c:pt idx="8968">
                  <c:v>41778</c:v>
                </c:pt>
                <c:pt idx="8969">
                  <c:v>41779</c:v>
                </c:pt>
                <c:pt idx="8970">
                  <c:v>41780</c:v>
                </c:pt>
                <c:pt idx="8971">
                  <c:v>41781</c:v>
                </c:pt>
                <c:pt idx="8972">
                  <c:v>41782</c:v>
                </c:pt>
                <c:pt idx="8973">
                  <c:v>41785</c:v>
                </c:pt>
                <c:pt idx="8974">
                  <c:v>41786</c:v>
                </c:pt>
                <c:pt idx="8975">
                  <c:v>41787</c:v>
                </c:pt>
                <c:pt idx="8976">
                  <c:v>41788</c:v>
                </c:pt>
                <c:pt idx="8977">
                  <c:v>41789</c:v>
                </c:pt>
                <c:pt idx="8978">
                  <c:v>41792</c:v>
                </c:pt>
                <c:pt idx="8979">
                  <c:v>41793</c:v>
                </c:pt>
                <c:pt idx="8980">
                  <c:v>41794</c:v>
                </c:pt>
                <c:pt idx="8981">
                  <c:v>41795</c:v>
                </c:pt>
                <c:pt idx="8982">
                  <c:v>41796</c:v>
                </c:pt>
                <c:pt idx="8983">
                  <c:v>41799</c:v>
                </c:pt>
                <c:pt idx="8984">
                  <c:v>41800</c:v>
                </c:pt>
                <c:pt idx="8985">
                  <c:v>41801</c:v>
                </c:pt>
                <c:pt idx="8986">
                  <c:v>41802</c:v>
                </c:pt>
                <c:pt idx="8987">
                  <c:v>41803</c:v>
                </c:pt>
                <c:pt idx="8988">
                  <c:v>41806</c:v>
                </c:pt>
                <c:pt idx="8989">
                  <c:v>41807</c:v>
                </c:pt>
                <c:pt idx="8990">
                  <c:v>41808</c:v>
                </c:pt>
                <c:pt idx="8991">
                  <c:v>41809</c:v>
                </c:pt>
                <c:pt idx="8992">
                  <c:v>41810</c:v>
                </c:pt>
                <c:pt idx="8993">
                  <c:v>41813</c:v>
                </c:pt>
                <c:pt idx="8994">
                  <c:v>41814</c:v>
                </c:pt>
                <c:pt idx="8995">
                  <c:v>41815</c:v>
                </c:pt>
                <c:pt idx="8996">
                  <c:v>41816</c:v>
                </c:pt>
                <c:pt idx="8997">
                  <c:v>41817</c:v>
                </c:pt>
                <c:pt idx="8998">
                  <c:v>41820</c:v>
                </c:pt>
                <c:pt idx="8999">
                  <c:v>41821</c:v>
                </c:pt>
                <c:pt idx="9000">
                  <c:v>41822</c:v>
                </c:pt>
                <c:pt idx="9001">
                  <c:v>41823</c:v>
                </c:pt>
                <c:pt idx="9002">
                  <c:v>41824</c:v>
                </c:pt>
                <c:pt idx="9003">
                  <c:v>41827</c:v>
                </c:pt>
                <c:pt idx="9004">
                  <c:v>41828</c:v>
                </c:pt>
                <c:pt idx="9005">
                  <c:v>41829</c:v>
                </c:pt>
                <c:pt idx="9006">
                  <c:v>41830</c:v>
                </c:pt>
                <c:pt idx="9007">
                  <c:v>41831</c:v>
                </c:pt>
                <c:pt idx="9008">
                  <c:v>41834</c:v>
                </c:pt>
                <c:pt idx="9009">
                  <c:v>41835</c:v>
                </c:pt>
                <c:pt idx="9010">
                  <c:v>41836</c:v>
                </c:pt>
                <c:pt idx="9011">
                  <c:v>41837</c:v>
                </c:pt>
                <c:pt idx="9012">
                  <c:v>41838</c:v>
                </c:pt>
                <c:pt idx="9013">
                  <c:v>41841</c:v>
                </c:pt>
                <c:pt idx="9014">
                  <c:v>41842</c:v>
                </c:pt>
                <c:pt idx="9015">
                  <c:v>41843</c:v>
                </c:pt>
                <c:pt idx="9016">
                  <c:v>41844</c:v>
                </c:pt>
                <c:pt idx="9017">
                  <c:v>41845</c:v>
                </c:pt>
                <c:pt idx="9018">
                  <c:v>41848</c:v>
                </c:pt>
                <c:pt idx="9019">
                  <c:v>41849</c:v>
                </c:pt>
                <c:pt idx="9020">
                  <c:v>41850</c:v>
                </c:pt>
                <c:pt idx="9021">
                  <c:v>41851</c:v>
                </c:pt>
                <c:pt idx="9022">
                  <c:v>41852</c:v>
                </c:pt>
                <c:pt idx="9023">
                  <c:v>41855</c:v>
                </c:pt>
                <c:pt idx="9024">
                  <c:v>41856</c:v>
                </c:pt>
                <c:pt idx="9025">
                  <c:v>41857</c:v>
                </c:pt>
                <c:pt idx="9026">
                  <c:v>41858</c:v>
                </c:pt>
                <c:pt idx="9027">
                  <c:v>41859</c:v>
                </c:pt>
                <c:pt idx="9028">
                  <c:v>41862</c:v>
                </c:pt>
                <c:pt idx="9029">
                  <c:v>41863</c:v>
                </c:pt>
                <c:pt idx="9030">
                  <c:v>41864</c:v>
                </c:pt>
                <c:pt idx="9031">
                  <c:v>41865</c:v>
                </c:pt>
                <c:pt idx="9032">
                  <c:v>41866</c:v>
                </c:pt>
                <c:pt idx="9033">
                  <c:v>41869</c:v>
                </c:pt>
                <c:pt idx="9034">
                  <c:v>41870</c:v>
                </c:pt>
                <c:pt idx="9035">
                  <c:v>41871</c:v>
                </c:pt>
                <c:pt idx="9036">
                  <c:v>41872</c:v>
                </c:pt>
                <c:pt idx="9037">
                  <c:v>41873</c:v>
                </c:pt>
                <c:pt idx="9038">
                  <c:v>41876</c:v>
                </c:pt>
                <c:pt idx="9039">
                  <c:v>41877</c:v>
                </c:pt>
                <c:pt idx="9040">
                  <c:v>41878</c:v>
                </c:pt>
                <c:pt idx="9041">
                  <c:v>41879</c:v>
                </c:pt>
                <c:pt idx="9042">
                  <c:v>41880</c:v>
                </c:pt>
                <c:pt idx="9043">
                  <c:v>41883</c:v>
                </c:pt>
                <c:pt idx="9044">
                  <c:v>41884</c:v>
                </c:pt>
                <c:pt idx="9045">
                  <c:v>41885</c:v>
                </c:pt>
                <c:pt idx="9046">
                  <c:v>41886</c:v>
                </c:pt>
                <c:pt idx="9047">
                  <c:v>41887</c:v>
                </c:pt>
                <c:pt idx="9048">
                  <c:v>41890</c:v>
                </c:pt>
                <c:pt idx="9049">
                  <c:v>41891</c:v>
                </c:pt>
                <c:pt idx="9050">
                  <c:v>41892</c:v>
                </c:pt>
                <c:pt idx="9051">
                  <c:v>41893</c:v>
                </c:pt>
                <c:pt idx="9052">
                  <c:v>41894</c:v>
                </c:pt>
                <c:pt idx="9053">
                  <c:v>41897</c:v>
                </c:pt>
                <c:pt idx="9054">
                  <c:v>41898</c:v>
                </c:pt>
                <c:pt idx="9055">
                  <c:v>41899</c:v>
                </c:pt>
                <c:pt idx="9056">
                  <c:v>41900</c:v>
                </c:pt>
                <c:pt idx="9057">
                  <c:v>41901</c:v>
                </c:pt>
                <c:pt idx="9058">
                  <c:v>41904</c:v>
                </c:pt>
                <c:pt idx="9059">
                  <c:v>41905</c:v>
                </c:pt>
                <c:pt idx="9060">
                  <c:v>41906</c:v>
                </c:pt>
                <c:pt idx="9061">
                  <c:v>41907</c:v>
                </c:pt>
                <c:pt idx="9062">
                  <c:v>41908</c:v>
                </c:pt>
                <c:pt idx="9063">
                  <c:v>41911</c:v>
                </c:pt>
                <c:pt idx="9064">
                  <c:v>41912</c:v>
                </c:pt>
                <c:pt idx="9065">
                  <c:v>41913</c:v>
                </c:pt>
                <c:pt idx="9066">
                  <c:v>41914</c:v>
                </c:pt>
                <c:pt idx="9067">
                  <c:v>41915</c:v>
                </c:pt>
                <c:pt idx="9068">
                  <c:v>41918</c:v>
                </c:pt>
                <c:pt idx="9069">
                  <c:v>41919</c:v>
                </c:pt>
                <c:pt idx="9070">
                  <c:v>41920</c:v>
                </c:pt>
                <c:pt idx="9071">
                  <c:v>41921</c:v>
                </c:pt>
                <c:pt idx="9072">
                  <c:v>41922</c:v>
                </c:pt>
                <c:pt idx="9073">
                  <c:v>41925</c:v>
                </c:pt>
                <c:pt idx="9074">
                  <c:v>41926</c:v>
                </c:pt>
                <c:pt idx="9075">
                  <c:v>41927</c:v>
                </c:pt>
                <c:pt idx="9076">
                  <c:v>41928</c:v>
                </c:pt>
                <c:pt idx="9077">
                  <c:v>41929</c:v>
                </c:pt>
                <c:pt idx="9078">
                  <c:v>41932</c:v>
                </c:pt>
                <c:pt idx="9079">
                  <c:v>41933</c:v>
                </c:pt>
                <c:pt idx="9080">
                  <c:v>41934</c:v>
                </c:pt>
                <c:pt idx="9081">
                  <c:v>41935</c:v>
                </c:pt>
                <c:pt idx="9082">
                  <c:v>41936</c:v>
                </c:pt>
                <c:pt idx="9083">
                  <c:v>41939</c:v>
                </c:pt>
                <c:pt idx="9084">
                  <c:v>41940</c:v>
                </c:pt>
                <c:pt idx="9085">
                  <c:v>41941</c:v>
                </c:pt>
                <c:pt idx="9086">
                  <c:v>41942</c:v>
                </c:pt>
                <c:pt idx="9087">
                  <c:v>41943</c:v>
                </c:pt>
                <c:pt idx="9088">
                  <c:v>41946</c:v>
                </c:pt>
                <c:pt idx="9089">
                  <c:v>41947</c:v>
                </c:pt>
                <c:pt idx="9090">
                  <c:v>41948</c:v>
                </c:pt>
                <c:pt idx="9091">
                  <c:v>41949</c:v>
                </c:pt>
                <c:pt idx="9092">
                  <c:v>41950</c:v>
                </c:pt>
                <c:pt idx="9093">
                  <c:v>41953</c:v>
                </c:pt>
                <c:pt idx="9094">
                  <c:v>41954</c:v>
                </c:pt>
                <c:pt idx="9095">
                  <c:v>41955</c:v>
                </c:pt>
                <c:pt idx="9096">
                  <c:v>41956</c:v>
                </c:pt>
                <c:pt idx="9097">
                  <c:v>41957</c:v>
                </c:pt>
                <c:pt idx="9098">
                  <c:v>41960</c:v>
                </c:pt>
                <c:pt idx="9099">
                  <c:v>41961</c:v>
                </c:pt>
                <c:pt idx="9100">
                  <c:v>41962</c:v>
                </c:pt>
                <c:pt idx="9101">
                  <c:v>41963</c:v>
                </c:pt>
                <c:pt idx="9102">
                  <c:v>41964</c:v>
                </c:pt>
                <c:pt idx="9103">
                  <c:v>41967</c:v>
                </c:pt>
                <c:pt idx="9104">
                  <c:v>41968</c:v>
                </c:pt>
                <c:pt idx="9105">
                  <c:v>41969</c:v>
                </c:pt>
                <c:pt idx="9106">
                  <c:v>41970</c:v>
                </c:pt>
                <c:pt idx="9107">
                  <c:v>41971</c:v>
                </c:pt>
                <c:pt idx="9108">
                  <c:v>41974</c:v>
                </c:pt>
                <c:pt idx="9109">
                  <c:v>41975</c:v>
                </c:pt>
                <c:pt idx="9110">
                  <c:v>41976</c:v>
                </c:pt>
                <c:pt idx="9111">
                  <c:v>41977</c:v>
                </c:pt>
                <c:pt idx="9112">
                  <c:v>41978</c:v>
                </c:pt>
                <c:pt idx="9113">
                  <c:v>41981</c:v>
                </c:pt>
                <c:pt idx="9114">
                  <c:v>41982</c:v>
                </c:pt>
                <c:pt idx="9115">
                  <c:v>41983</c:v>
                </c:pt>
                <c:pt idx="9116">
                  <c:v>41984</c:v>
                </c:pt>
                <c:pt idx="9117">
                  <c:v>41985</c:v>
                </c:pt>
                <c:pt idx="9118">
                  <c:v>41988</c:v>
                </c:pt>
                <c:pt idx="9119">
                  <c:v>41989</c:v>
                </c:pt>
                <c:pt idx="9120">
                  <c:v>41990</c:v>
                </c:pt>
                <c:pt idx="9121">
                  <c:v>41991</c:v>
                </c:pt>
                <c:pt idx="9122">
                  <c:v>41992</c:v>
                </c:pt>
                <c:pt idx="9123">
                  <c:v>41995</c:v>
                </c:pt>
                <c:pt idx="9124">
                  <c:v>41996</c:v>
                </c:pt>
                <c:pt idx="9125">
                  <c:v>41997</c:v>
                </c:pt>
                <c:pt idx="9126">
                  <c:v>41998</c:v>
                </c:pt>
                <c:pt idx="9127">
                  <c:v>41999</c:v>
                </c:pt>
                <c:pt idx="9128">
                  <c:v>42002</c:v>
                </c:pt>
                <c:pt idx="9129">
                  <c:v>42003</c:v>
                </c:pt>
                <c:pt idx="9130">
                  <c:v>42004</c:v>
                </c:pt>
                <c:pt idx="9131">
                  <c:v>42005</c:v>
                </c:pt>
                <c:pt idx="9132">
                  <c:v>42006</c:v>
                </c:pt>
                <c:pt idx="9133">
                  <c:v>42009</c:v>
                </c:pt>
                <c:pt idx="9134">
                  <c:v>42010</c:v>
                </c:pt>
                <c:pt idx="9135">
                  <c:v>42011</c:v>
                </c:pt>
                <c:pt idx="9136">
                  <c:v>42012</c:v>
                </c:pt>
                <c:pt idx="9137">
                  <c:v>42013</c:v>
                </c:pt>
                <c:pt idx="9138">
                  <c:v>42016</c:v>
                </c:pt>
                <c:pt idx="9139">
                  <c:v>42017</c:v>
                </c:pt>
                <c:pt idx="9140">
                  <c:v>42018</c:v>
                </c:pt>
                <c:pt idx="9141">
                  <c:v>42019</c:v>
                </c:pt>
                <c:pt idx="9142">
                  <c:v>42020</c:v>
                </c:pt>
                <c:pt idx="9143">
                  <c:v>42023</c:v>
                </c:pt>
                <c:pt idx="9144">
                  <c:v>42024</c:v>
                </c:pt>
                <c:pt idx="9145">
                  <c:v>42025</c:v>
                </c:pt>
                <c:pt idx="9146">
                  <c:v>42026</c:v>
                </c:pt>
                <c:pt idx="9147">
                  <c:v>42027</c:v>
                </c:pt>
                <c:pt idx="9148">
                  <c:v>42030</c:v>
                </c:pt>
                <c:pt idx="9149">
                  <c:v>42031</c:v>
                </c:pt>
                <c:pt idx="9150">
                  <c:v>42032</c:v>
                </c:pt>
                <c:pt idx="9151">
                  <c:v>42033</c:v>
                </c:pt>
                <c:pt idx="9152">
                  <c:v>42034</c:v>
                </c:pt>
                <c:pt idx="9153">
                  <c:v>42037</c:v>
                </c:pt>
                <c:pt idx="9154">
                  <c:v>42038</c:v>
                </c:pt>
                <c:pt idx="9155">
                  <c:v>42039</c:v>
                </c:pt>
                <c:pt idx="9156">
                  <c:v>42040</c:v>
                </c:pt>
                <c:pt idx="9157">
                  <c:v>42041</c:v>
                </c:pt>
                <c:pt idx="9158">
                  <c:v>42044</c:v>
                </c:pt>
                <c:pt idx="9159">
                  <c:v>42045</c:v>
                </c:pt>
                <c:pt idx="9160">
                  <c:v>42046</c:v>
                </c:pt>
                <c:pt idx="9161">
                  <c:v>42047</c:v>
                </c:pt>
                <c:pt idx="9162">
                  <c:v>42048</c:v>
                </c:pt>
                <c:pt idx="9163">
                  <c:v>42051</c:v>
                </c:pt>
                <c:pt idx="9164">
                  <c:v>42052</c:v>
                </c:pt>
                <c:pt idx="9165">
                  <c:v>42053</c:v>
                </c:pt>
                <c:pt idx="9166">
                  <c:v>42054</c:v>
                </c:pt>
                <c:pt idx="9167">
                  <c:v>42055</c:v>
                </c:pt>
                <c:pt idx="9168">
                  <c:v>42058</c:v>
                </c:pt>
                <c:pt idx="9169">
                  <c:v>42059</c:v>
                </c:pt>
                <c:pt idx="9170">
                  <c:v>42060</c:v>
                </c:pt>
                <c:pt idx="9171">
                  <c:v>42061</c:v>
                </c:pt>
                <c:pt idx="9172">
                  <c:v>42062</c:v>
                </c:pt>
                <c:pt idx="9173">
                  <c:v>42065</c:v>
                </c:pt>
                <c:pt idx="9174">
                  <c:v>42066</c:v>
                </c:pt>
                <c:pt idx="9175">
                  <c:v>42067</c:v>
                </c:pt>
                <c:pt idx="9176">
                  <c:v>42068</c:v>
                </c:pt>
                <c:pt idx="9177">
                  <c:v>42069</c:v>
                </c:pt>
                <c:pt idx="9178">
                  <c:v>42072</c:v>
                </c:pt>
                <c:pt idx="9179">
                  <c:v>42073</c:v>
                </c:pt>
                <c:pt idx="9180">
                  <c:v>42074</c:v>
                </c:pt>
                <c:pt idx="9181">
                  <c:v>42075</c:v>
                </c:pt>
                <c:pt idx="9182">
                  <c:v>42076</c:v>
                </c:pt>
                <c:pt idx="9183">
                  <c:v>42079</c:v>
                </c:pt>
                <c:pt idx="9184">
                  <c:v>42080</c:v>
                </c:pt>
                <c:pt idx="9185">
                  <c:v>42081</c:v>
                </c:pt>
                <c:pt idx="9186">
                  <c:v>42082</c:v>
                </c:pt>
                <c:pt idx="9187">
                  <c:v>42083</c:v>
                </c:pt>
                <c:pt idx="9188">
                  <c:v>42086</c:v>
                </c:pt>
                <c:pt idx="9189">
                  <c:v>42087</c:v>
                </c:pt>
                <c:pt idx="9190">
                  <c:v>42088</c:v>
                </c:pt>
                <c:pt idx="9191">
                  <c:v>42089</c:v>
                </c:pt>
                <c:pt idx="9192">
                  <c:v>42090</c:v>
                </c:pt>
                <c:pt idx="9193">
                  <c:v>42093</c:v>
                </c:pt>
                <c:pt idx="9194">
                  <c:v>42094</c:v>
                </c:pt>
                <c:pt idx="9195">
                  <c:v>42095</c:v>
                </c:pt>
                <c:pt idx="9196">
                  <c:v>42096</c:v>
                </c:pt>
                <c:pt idx="9197">
                  <c:v>42097</c:v>
                </c:pt>
                <c:pt idx="9198">
                  <c:v>42100</c:v>
                </c:pt>
                <c:pt idx="9199">
                  <c:v>42101</c:v>
                </c:pt>
                <c:pt idx="9200">
                  <c:v>42102</c:v>
                </c:pt>
                <c:pt idx="9201">
                  <c:v>42103</c:v>
                </c:pt>
                <c:pt idx="9202">
                  <c:v>42104</c:v>
                </c:pt>
                <c:pt idx="9203">
                  <c:v>42107</c:v>
                </c:pt>
                <c:pt idx="9204">
                  <c:v>42108</c:v>
                </c:pt>
                <c:pt idx="9205">
                  <c:v>42109</c:v>
                </c:pt>
                <c:pt idx="9206">
                  <c:v>42110</c:v>
                </c:pt>
                <c:pt idx="9207">
                  <c:v>42111</c:v>
                </c:pt>
                <c:pt idx="9208">
                  <c:v>42114</c:v>
                </c:pt>
                <c:pt idx="9209">
                  <c:v>42115</c:v>
                </c:pt>
                <c:pt idx="9210">
                  <c:v>42116</c:v>
                </c:pt>
                <c:pt idx="9211">
                  <c:v>42117</c:v>
                </c:pt>
                <c:pt idx="9212">
                  <c:v>42118</c:v>
                </c:pt>
                <c:pt idx="9213">
                  <c:v>42121</c:v>
                </c:pt>
                <c:pt idx="9214">
                  <c:v>42122</c:v>
                </c:pt>
                <c:pt idx="9215">
                  <c:v>42123</c:v>
                </c:pt>
                <c:pt idx="9216">
                  <c:v>42124</c:v>
                </c:pt>
                <c:pt idx="9217">
                  <c:v>42125</c:v>
                </c:pt>
                <c:pt idx="9218">
                  <c:v>42128</c:v>
                </c:pt>
                <c:pt idx="9219">
                  <c:v>42129</c:v>
                </c:pt>
                <c:pt idx="9220">
                  <c:v>42130</c:v>
                </c:pt>
                <c:pt idx="9221">
                  <c:v>42131</c:v>
                </c:pt>
                <c:pt idx="9222">
                  <c:v>42132</c:v>
                </c:pt>
                <c:pt idx="9223">
                  <c:v>42135</c:v>
                </c:pt>
                <c:pt idx="9224">
                  <c:v>42136</c:v>
                </c:pt>
                <c:pt idx="9225">
                  <c:v>42137</c:v>
                </c:pt>
                <c:pt idx="9226">
                  <c:v>42138</c:v>
                </c:pt>
                <c:pt idx="9227">
                  <c:v>42139</c:v>
                </c:pt>
                <c:pt idx="9228">
                  <c:v>42142</c:v>
                </c:pt>
                <c:pt idx="9229">
                  <c:v>42143</c:v>
                </c:pt>
                <c:pt idx="9230">
                  <c:v>42144</c:v>
                </c:pt>
                <c:pt idx="9231">
                  <c:v>42145</c:v>
                </c:pt>
                <c:pt idx="9232">
                  <c:v>42146</c:v>
                </c:pt>
                <c:pt idx="9233">
                  <c:v>42149</c:v>
                </c:pt>
                <c:pt idx="9234">
                  <c:v>42150</c:v>
                </c:pt>
                <c:pt idx="9235">
                  <c:v>42151</c:v>
                </c:pt>
                <c:pt idx="9236">
                  <c:v>42152</c:v>
                </c:pt>
                <c:pt idx="9237">
                  <c:v>42153</c:v>
                </c:pt>
                <c:pt idx="9238">
                  <c:v>42156</c:v>
                </c:pt>
                <c:pt idx="9239">
                  <c:v>42157</c:v>
                </c:pt>
                <c:pt idx="9240">
                  <c:v>42158</c:v>
                </c:pt>
                <c:pt idx="9241">
                  <c:v>42159</c:v>
                </c:pt>
                <c:pt idx="9242">
                  <c:v>42160</c:v>
                </c:pt>
                <c:pt idx="9243">
                  <c:v>42163</c:v>
                </c:pt>
                <c:pt idx="9244">
                  <c:v>42164</c:v>
                </c:pt>
                <c:pt idx="9245">
                  <c:v>42165</c:v>
                </c:pt>
                <c:pt idx="9246">
                  <c:v>42166</c:v>
                </c:pt>
                <c:pt idx="9247">
                  <c:v>42167</c:v>
                </c:pt>
                <c:pt idx="9248">
                  <c:v>42170</c:v>
                </c:pt>
                <c:pt idx="9249">
                  <c:v>42171</c:v>
                </c:pt>
                <c:pt idx="9250">
                  <c:v>42172</c:v>
                </c:pt>
                <c:pt idx="9251">
                  <c:v>42173</c:v>
                </c:pt>
                <c:pt idx="9252">
                  <c:v>42174</c:v>
                </c:pt>
                <c:pt idx="9253">
                  <c:v>42177</c:v>
                </c:pt>
                <c:pt idx="9254">
                  <c:v>42178</c:v>
                </c:pt>
                <c:pt idx="9255">
                  <c:v>42179</c:v>
                </c:pt>
                <c:pt idx="9256">
                  <c:v>42180</c:v>
                </c:pt>
                <c:pt idx="9257">
                  <c:v>42181</c:v>
                </c:pt>
                <c:pt idx="9258">
                  <c:v>42184</c:v>
                </c:pt>
                <c:pt idx="9259">
                  <c:v>42185</c:v>
                </c:pt>
                <c:pt idx="9260">
                  <c:v>42186</c:v>
                </c:pt>
                <c:pt idx="9261">
                  <c:v>42187</c:v>
                </c:pt>
                <c:pt idx="9262">
                  <c:v>42188</c:v>
                </c:pt>
                <c:pt idx="9263">
                  <c:v>42191</c:v>
                </c:pt>
                <c:pt idx="9264">
                  <c:v>42192</c:v>
                </c:pt>
                <c:pt idx="9265">
                  <c:v>42193</c:v>
                </c:pt>
                <c:pt idx="9266">
                  <c:v>42194</c:v>
                </c:pt>
                <c:pt idx="9267">
                  <c:v>42195</c:v>
                </c:pt>
                <c:pt idx="9268">
                  <c:v>42198</c:v>
                </c:pt>
                <c:pt idx="9269">
                  <c:v>42199</c:v>
                </c:pt>
                <c:pt idx="9270">
                  <c:v>42200</c:v>
                </c:pt>
                <c:pt idx="9271">
                  <c:v>42201</c:v>
                </c:pt>
                <c:pt idx="9272">
                  <c:v>42202</c:v>
                </c:pt>
                <c:pt idx="9273">
                  <c:v>42205</c:v>
                </c:pt>
                <c:pt idx="9274">
                  <c:v>42206</c:v>
                </c:pt>
                <c:pt idx="9275">
                  <c:v>42207</c:v>
                </c:pt>
                <c:pt idx="9276">
                  <c:v>42208</c:v>
                </c:pt>
                <c:pt idx="9277">
                  <c:v>42209</c:v>
                </c:pt>
                <c:pt idx="9278">
                  <c:v>42212</c:v>
                </c:pt>
                <c:pt idx="9279">
                  <c:v>42213</c:v>
                </c:pt>
                <c:pt idx="9280">
                  <c:v>42214</c:v>
                </c:pt>
                <c:pt idx="9281">
                  <c:v>42215</c:v>
                </c:pt>
                <c:pt idx="9282">
                  <c:v>42216</c:v>
                </c:pt>
                <c:pt idx="9283">
                  <c:v>42219</c:v>
                </c:pt>
                <c:pt idx="9284">
                  <c:v>42220</c:v>
                </c:pt>
                <c:pt idx="9285">
                  <c:v>42221</c:v>
                </c:pt>
                <c:pt idx="9286">
                  <c:v>42222</c:v>
                </c:pt>
                <c:pt idx="9287">
                  <c:v>42223</c:v>
                </c:pt>
                <c:pt idx="9288">
                  <c:v>42226</c:v>
                </c:pt>
                <c:pt idx="9289">
                  <c:v>42227</c:v>
                </c:pt>
                <c:pt idx="9290">
                  <c:v>42228</c:v>
                </c:pt>
                <c:pt idx="9291">
                  <c:v>42229</c:v>
                </c:pt>
                <c:pt idx="9292">
                  <c:v>42230</c:v>
                </c:pt>
                <c:pt idx="9293">
                  <c:v>42233</c:v>
                </c:pt>
                <c:pt idx="9294">
                  <c:v>42234</c:v>
                </c:pt>
                <c:pt idx="9295">
                  <c:v>42235</c:v>
                </c:pt>
                <c:pt idx="9296">
                  <c:v>42236</c:v>
                </c:pt>
                <c:pt idx="9297">
                  <c:v>42237</c:v>
                </c:pt>
                <c:pt idx="9298">
                  <c:v>42240</c:v>
                </c:pt>
                <c:pt idx="9299">
                  <c:v>42241</c:v>
                </c:pt>
                <c:pt idx="9300">
                  <c:v>42242</c:v>
                </c:pt>
                <c:pt idx="9301">
                  <c:v>42243</c:v>
                </c:pt>
                <c:pt idx="9302">
                  <c:v>42244</c:v>
                </c:pt>
                <c:pt idx="9303">
                  <c:v>42247</c:v>
                </c:pt>
                <c:pt idx="9304">
                  <c:v>42248</c:v>
                </c:pt>
                <c:pt idx="9305">
                  <c:v>42249</c:v>
                </c:pt>
                <c:pt idx="9306">
                  <c:v>42250</c:v>
                </c:pt>
                <c:pt idx="9307">
                  <c:v>42251</c:v>
                </c:pt>
                <c:pt idx="9308">
                  <c:v>42254</c:v>
                </c:pt>
                <c:pt idx="9309">
                  <c:v>42255</c:v>
                </c:pt>
                <c:pt idx="9310">
                  <c:v>42256</c:v>
                </c:pt>
                <c:pt idx="9311">
                  <c:v>42257</c:v>
                </c:pt>
                <c:pt idx="9312">
                  <c:v>42258</c:v>
                </c:pt>
                <c:pt idx="9313">
                  <c:v>42261</c:v>
                </c:pt>
                <c:pt idx="9314">
                  <c:v>42262</c:v>
                </c:pt>
                <c:pt idx="9315">
                  <c:v>42263</c:v>
                </c:pt>
                <c:pt idx="9316">
                  <c:v>42264</c:v>
                </c:pt>
                <c:pt idx="9317">
                  <c:v>42265</c:v>
                </c:pt>
                <c:pt idx="9318">
                  <c:v>42268</c:v>
                </c:pt>
                <c:pt idx="9319">
                  <c:v>42269</c:v>
                </c:pt>
                <c:pt idx="9320">
                  <c:v>42270</c:v>
                </c:pt>
                <c:pt idx="9321">
                  <c:v>42271</c:v>
                </c:pt>
                <c:pt idx="9322">
                  <c:v>42272</c:v>
                </c:pt>
                <c:pt idx="9323">
                  <c:v>42275</c:v>
                </c:pt>
                <c:pt idx="9324">
                  <c:v>42276</c:v>
                </c:pt>
                <c:pt idx="9325">
                  <c:v>42277</c:v>
                </c:pt>
                <c:pt idx="9326">
                  <c:v>42278</c:v>
                </c:pt>
                <c:pt idx="9327">
                  <c:v>42279</c:v>
                </c:pt>
                <c:pt idx="9328">
                  <c:v>42282</c:v>
                </c:pt>
                <c:pt idx="9329">
                  <c:v>42283</c:v>
                </c:pt>
                <c:pt idx="9330">
                  <c:v>42284</c:v>
                </c:pt>
                <c:pt idx="9331">
                  <c:v>42285</c:v>
                </c:pt>
                <c:pt idx="9332">
                  <c:v>42286</c:v>
                </c:pt>
                <c:pt idx="9333">
                  <c:v>42289</c:v>
                </c:pt>
                <c:pt idx="9334">
                  <c:v>42290</c:v>
                </c:pt>
                <c:pt idx="9335">
                  <c:v>42291</c:v>
                </c:pt>
                <c:pt idx="9336">
                  <c:v>42292</c:v>
                </c:pt>
                <c:pt idx="9337">
                  <c:v>42293</c:v>
                </c:pt>
                <c:pt idx="9338">
                  <c:v>42296</c:v>
                </c:pt>
                <c:pt idx="9339">
                  <c:v>42297</c:v>
                </c:pt>
                <c:pt idx="9340">
                  <c:v>42298</c:v>
                </c:pt>
                <c:pt idx="9341">
                  <c:v>42299</c:v>
                </c:pt>
                <c:pt idx="9342">
                  <c:v>42300</c:v>
                </c:pt>
                <c:pt idx="9343">
                  <c:v>42303</c:v>
                </c:pt>
                <c:pt idx="9344">
                  <c:v>42304</c:v>
                </c:pt>
                <c:pt idx="9345">
                  <c:v>42305</c:v>
                </c:pt>
                <c:pt idx="9346">
                  <c:v>42306</c:v>
                </c:pt>
                <c:pt idx="9347">
                  <c:v>42307</c:v>
                </c:pt>
                <c:pt idx="9348">
                  <c:v>42310</c:v>
                </c:pt>
                <c:pt idx="9349">
                  <c:v>42311</c:v>
                </c:pt>
                <c:pt idx="9350">
                  <c:v>42312</c:v>
                </c:pt>
                <c:pt idx="9351">
                  <c:v>42313</c:v>
                </c:pt>
                <c:pt idx="9352">
                  <c:v>42314</c:v>
                </c:pt>
                <c:pt idx="9353">
                  <c:v>42317</c:v>
                </c:pt>
                <c:pt idx="9354">
                  <c:v>42318</c:v>
                </c:pt>
                <c:pt idx="9355">
                  <c:v>42319</c:v>
                </c:pt>
                <c:pt idx="9356">
                  <c:v>42320</c:v>
                </c:pt>
                <c:pt idx="9357">
                  <c:v>42321</c:v>
                </c:pt>
                <c:pt idx="9358">
                  <c:v>42324</c:v>
                </c:pt>
                <c:pt idx="9359">
                  <c:v>42325</c:v>
                </c:pt>
                <c:pt idx="9360">
                  <c:v>42326</c:v>
                </c:pt>
                <c:pt idx="9361">
                  <c:v>42327</c:v>
                </c:pt>
                <c:pt idx="9362">
                  <c:v>42328</c:v>
                </c:pt>
                <c:pt idx="9363">
                  <c:v>42331</c:v>
                </c:pt>
                <c:pt idx="9364">
                  <c:v>42332</c:v>
                </c:pt>
                <c:pt idx="9365">
                  <c:v>42333</c:v>
                </c:pt>
                <c:pt idx="9366">
                  <c:v>42334</c:v>
                </c:pt>
                <c:pt idx="9367">
                  <c:v>42335</c:v>
                </c:pt>
                <c:pt idx="9368">
                  <c:v>42338</c:v>
                </c:pt>
                <c:pt idx="9369">
                  <c:v>42339</c:v>
                </c:pt>
                <c:pt idx="9370">
                  <c:v>42340</c:v>
                </c:pt>
                <c:pt idx="9371">
                  <c:v>42341</c:v>
                </c:pt>
                <c:pt idx="9372">
                  <c:v>42342</c:v>
                </c:pt>
                <c:pt idx="9373">
                  <c:v>42345</c:v>
                </c:pt>
                <c:pt idx="9374">
                  <c:v>42346</c:v>
                </c:pt>
                <c:pt idx="9375">
                  <c:v>42347</c:v>
                </c:pt>
                <c:pt idx="9376">
                  <c:v>42348</c:v>
                </c:pt>
                <c:pt idx="9377">
                  <c:v>42349</c:v>
                </c:pt>
                <c:pt idx="9378">
                  <c:v>42352</c:v>
                </c:pt>
                <c:pt idx="9379">
                  <c:v>42353</c:v>
                </c:pt>
                <c:pt idx="9380">
                  <c:v>42354</c:v>
                </c:pt>
                <c:pt idx="9381">
                  <c:v>42355</c:v>
                </c:pt>
                <c:pt idx="9382">
                  <c:v>42356</c:v>
                </c:pt>
                <c:pt idx="9383">
                  <c:v>42359</c:v>
                </c:pt>
                <c:pt idx="9384">
                  <c:v>42360</c:v>
                </c:pt>
                <c:pt idx="9385">
                  <c:v>42361</c:v>
                </c:pt>
                <c:pt idx="9386">
                  <c:v>42362</c:v>
                </c:pt>
                <c:pt idx="9387">
                  <c:v>42363</c:v>
                </c:pt>
                <c:pt idx="9388">
                  <c:v>42366</c:v>
                </c:pt>
                <c:pt idx="9389">
                  <c:v>42367</c:v>
                </c:pt>
                <c:pt idx="9390">
                  <c:v>42368</c:v>
                </c:pt>
                <c:pt idx="9391">
                  <c:v>42369</c:v>
                </c:pt>
                <c:pt idx="9392">
                  <c:v>42370</c:v>
                </c:pt>
                <c:pt idx="9393">
                  <c:v>42373</c:v>
                </c:pt>
                <c:pt idx="9394">
                  <c:v>42374</c:v>
                </c:pt>
                <c:pt idx="9395">
                  <c:v>42375</c:v>
                </c:pt>
                <c:pt idx="9396">
                  <c:v>42376</c:v>
                </c:pt>
                <c:pt idx="9397">
                  <c:v>42377</c:v>
                </c:pt>
                <c:pt idx="9398">
                  <c:v>42380</c:v>
                </c:pt>
                <c:pt idx="9399">
                  <c:v>42381</c:v>
                </c:pt>
                <c:pt idx="9400">
                  <c:v>42382</c:v>
                </c:pt>
                <c:pt idx="9401">
                  <c:v>42383</c:v>
                </c:pt>
                <c:pt idx="9402">
                  <c:v>42384</c:v>
                </c:pt>
                <c:pt idx="9403">
                  <c:v>42387</c:v>
                </c:pt>
                <c:pt idx="9404">
                  <c:v>42388</c:v>
                </c:pt>
                <c:pt idx="9405">
                  <c:v>42389</c:v>
                </c:pt>
                <c:pt idx="9406">
                  <c:v>42390</c:v>
                </c:pt>
                <c:pt idx="9407">
                  <c:v>42391</c:v>
                </c:pt>
                <c:pt idx="9408">
                  <c:v>42394</c:v>
                </c:pt>
                <c:pt idx="9409">
                  <c:v>42395</c:v>
                </c:pt>
                <c:pt idx="9410">
                  <c:v>42396</c:v>
                </c:pt>
                <c:pt idx="9411">
                  <c:v>42397</c:v>
                </c:pt>
                <c:pt idx="9412">
                  <c:v>42398</c:v>
                </c:pt>
                <c:pt idx="9413">
                  <c:v>42401</c:v>
                </c:pt>
                <c:pt idx="9414">
                  <c:v>42402</c:v>
                </c:pt>
                <c:pt idx="9415">
                  <c:v>42403</c:v>
                </c:pt>
                <c:pt idx="9416">
                  <c:v>42404</c:v>
                </c:pt>
                <c:pt idx="9417">
                  <c:v>42405</c:v>
                </c:pt>
                <c:pt idx="9418">
                  <c:v>42408</c:v>
                </c:pt>
                <c:pt idx="9419">
                  <c:v>42409</c:v>
                </c:pt>
                <c:pt idx="9420">
                  <c:v>42410</c:v>
                </c:pt>
                <c:pt idx="9421">
                  <c:v>42411</c:v>
                </c:pt>
                <c:pt idx="9422">
                  <c:v>42412</c:v>
                </c:pt>
                <c:pt idx="9423">
                  <c:v>42415</c:v>
                </c:pt>
                <c:pt idx="9424">
                  <c:v>42416</c:v>
                </c:pt>
                <c:pt idx="9425">
                  <c:v>42417</c:v>
                </c:pt>
                <c:pt idx="9426">
                  <c:v>42418</c:v>
                </c:pt>
                <c:pt idx="9427">
                  <c:v>42419</c:v>
                </c:pt>
                <c:pt idx="9428">
                  <c:v>42422</c:v>
                </c:pt>
                <c:pt idx="9429">
                  <c:v>42423</c:v>
                </c:pt>
                <c:pt idx="9430">
                  <c:v>42424</c:v>
                </c:pt>
                <c:pt idx="9431">
                  <c:v>42425</c:v>
                </c:pt>
                <c:pt idx="9432">
                  <c:v>42426</c:v>
                </c:pt>
                <c:pt idx="9433">
                  <c:v>42429</c:v>
                </c:pt>
                <c:pt idx="9434">
                  <c:v>42430</c:v>
                </c:pt>
                <c:pt idx="9435">
                  <c:v>42431</c:v>
                </c:pt>
                <c:pt idx="9436">
                  <c:v>42432</c:v>
                </c:pt>
                <c:pt idx="9437">
                  <c:v>42433</c:v>
                </c:pt>
                <c:pt idx="9438">
                  <c:v>42436</c:v>
                </c:pt>
                <c:pt idx="9439">
                  <c:v>42437</c:v>
                </c:pt>
                <c:pt idx="9440">
                  <c:v>42438</c:v>
                </c:pt>
                <c:pt idx="9441">
                  <c:v>42439</c:v>
                </c:pt>
                <c:pt idx="9442">
                  <c:v>42440</c:v>
                </c:pt>
                <c:pt idx="9443">
                  <c:v>42443</c:v>
                </c:pt>
                <c:pt idx="9444">
                  <c:v>42444</c:v>
                </c:pt>
                <c:pt idx="9445">
                  <c:v>42445</c:v>
                </c:pt>
                <c:pt idx="9446">
                  <c:v>42446</c:v>
                </c:pt>
                <c:pt idx="9447">
                  <c:v>42447</c:v>
                </c:pt>
                <c:pt idx="9448">
                  <c:v>42450</c:v>
                </c:pt>
                <c:pt idx="9449">
                  <c:v>42451</c:v>
                </c:pt>
                <c:pt idx="9450">
                  <c:v>42452</c:v>
                </c:pt>
                <c:pt idx="9451">
                  <c:v>42453</c:v>
                </c:pt>
                <c:pt idx="9452">
                  <c:v>42454</c:v>
                </c:pt>
                <c:pt idx="9453">
                  <c:v>42457</c:v>
                </c:pt>
                <c:pt idx="9454">
                  <c:v>42458</c:v>
                </c:pt>
                <c:pt idx="9455">
                  <c:v>42459</c:v>
                </c:pt>
                <c:pt idx="9456">
                  <c:v>42460</c:v>
                </c:pt>
                <c:pt idx="9457">
                  <c:v>42461</c:v>
                </c:pt>
                <c:pt idx="9458">
                  <c:v>42464</c:v>
                </c:pt>
                <c:pt idx="9459">
                  <c:v>42465</c:v>
                </c:pt>
                <c:pt idx="9460">
                  <c:v>42466</c:v>
                </c:pt>
                <c:pt idx="9461">
                  <c:v>42467</c:v>
                </c:pt>
                <c:pt idx="9462">
                  <c:v>42468</c:v>
                </c:pt>
                <c:pt idx="9463">
                  <c:v>42471</c:v>
                </c:pt>
                <c:pt idx="9464">
                  <c:v>42472</c:v>
                </c:pt>
                <c:pt idx="9465">
                  <c:v>42473</c:v>
                </c:pt>
                <c:pt idx="9466">
                  <c:v>42474</c:v>
                </c:pt>
                <c:pt idx="9467">
                  <c:v>42475</c:v>
                </c:pt>
                <c:pt idx="9468">
                  <c:v>42478</c:v>
                </c:pt>
                <c:pt idx="9469">
                  <c:v>42479</c:v>
                </c:pt>
                <c:pt idx="9470">
                  <c:v>42480</c:v>
                </c:pt>
                <c:pt idx="9471">
                  <c:v>42481</c:v>
                </c:pt>
                <c:pt idx="9472">
                  <c:v>42482</c:v>
                </c:pt>
                <c:pt idx="9473">
                  <c:v>42485</c:v>
                </c:pt>
                <c:pt idx="9474">
                  <c:v>42486</c:v>
                </c:pt>
                <c:pt idx="9475">
                  <c:v>42487</c:v>
                </c:pt>
                <c:pt idx="9476">
                  <c:v>42488</c:v>
                </c:pt>
                <c:pt idx="9477">
                  <c:v>42489</c:v>
                </c:pt>
                <c:pt idx="9478">
                  <c:v>42492</c:v>
                </c:pt>
                <c:pt idx="9479">
                  <c:v>42493</c:v>
                </c:pt>
                <c:pt idx="9480">
                  <c:v>42494</c:v>
                </c:pt>
                <c:pt idx="9481">
                  <c:v>42495</c:v>
                </c:pt>
                <c:pt idx="9482">
                  <c:v>42496</c:v>
                </c:pt>
                <c:pt idx="9483">
                  <c:v>42499</c:v>
                </c:pt>
                <c:pt idx="9484">
                  <c:v>42500</c:v>
                </c:pt>
                <c:pt idx="9485">
                  <c:v>42501</c:v>
                </c:pt>
                <c:pt idx="9486">
                  <c:v>42502</c:v>
                </c:pt>
                <c:pt idx="9487">
                  <c:v>42503</c:v>
                </c:pt>
                <c:pt idx="9488">
                  <c:v>42506</c:v>
                </c:pt>
                <c:pt idx="9489">
                  <c:v>42507</c:v>
                </c:pt>
                <c:pt idx="9490">
                  <c:v>42508</c:v>
                </c:pt>
                <c:pt idx="9491">
                  <c:v>42509</c:v>
                </c:pt>
                <c:pt idx="9492">
                  <c:v>42510</c:v>
                </c:pt>
                <c:pt idx="9493">
                  <c:v>42513</c:v>
                </c:pt>
                <c:pt idx="9494">
                  <c:v>42514</c:v>
                </c:pt>
                <c:pt idx="9495">
                  <c:v>42515</c:v>
                </c:pt>
                <c:pt idx="9496">
                  <c:v>42516</c:v>
                </c:pt>
                <c:pt idx="9497">
                  <c:v>42517</c:v>
                </c:pt>
                <c:pt idx="9498">
                  <c:v>42520</c:v>
                </c:pt>
                <c:pt idx="9499">
                  <c:v>42521</c:v>
                </c:pt>
                <c:pt idx="9500">
                  <c:v>42522</c:v>
                </c:pt>
                <c:pt idx="9501">
                  <c:v>42523</c:v>
                </c:pt>
                <c:pt idx="9502">
                  <c:v>42524</c:v>
                </c:pt>
                <c:pt idx="9503">
                  <c:v>42527</c:v>
                </c:pt>
                <c:pt idx="9504">
                  <c:v>42528</c:v>
                </c:pt>
                <c:pt idx="9505">
                  <c:v>42529</c:v>
                </c:pt>
                <c:pt idx="9506">
                  <c:v>42530</c:v>
                </c:pt>
                <c:pt idx="9507">
                  <c:v>42531</c:v>
                </c:pt>
                <c:pt idx="9508">
                  <c:v>42534</c:v>
                </c:pt>
                <c:pt idx="9509">
                  <c:v>42535</c:v>
                </c:pt>
                <c:pt idx="9510">
                  <c:v>42536</c:v>
                </c:pt>
                <c:pt idx="9511">
                  <c:v>42537</c:v>
                </c:pt>
                <c:pt idx="9512">
                  <c:v>42538</c:v>
                </c:pt>
                <c:pt idx="9513">
                  <c:v>42541</c:v>
                </c:pt>
                <c:pt idx="9514">
                  <c:v>42542</c:v>
                </c:pt>
                <c:pt idx="9515">
                  <c:v>42543</c:v>
                </c:pt>
                <c:pt idx="9516">
                  <c:v>42544</c:v>
                </c:pt>
                <c:pt idx="9517">
                  <c:v>42545</c:v>
                </c:pt>
                <c:pt idx="9518">
                  <c:v>42548</c:v>
                </c:pt>
                <c:pt idx="9519">
                  <c:v>42549</c:v>
                </c:pt>
                <c:pt idx="9520">
                  <c:v>42550</c:v>
                </c:pt>
                <c:pt idx="9521">
                  <c:v>42551</c:v>
                </c:pt>
                <c:pt idx="9522">
                  <c:v>42552</c:v>
                </c:pt>
                <c:pt idx="9523">
                  <c:v>42555</c:v>
                </c:pt>
                <c:pt idx="9524">
                  <c:v>42556</c:v>
                </c:pt>
                <c:pt idx="9525">
                  <c:v>42557</c:v>
                </c:pt>
                <c:pt idx="9526">
                  <c:v>42558</c:v>
                </c:pt>
                <c:pt idx="9527">
                  <c:v>42559</c:v>
                </c:pt>
                <c:pt idx="9528">
                  <c:v>42562</c:v>
                </c:pt>
                <c:pt idx="9529">
                  <c:v>42563</c:v>
                </c:pt>
                <c:pt idx="9530">
                  <c:v>42564</c:v>
                </c:pt>
                <c:pt idx="9531">
                  <c:v>42565</c:v>
                </c:pt>
                <c:pt idx="9532">
                  <c:v>42566</c:v>
                </c:pt>
                <c:pt idx="9533">
                  <c:v>42569</c:v>
                </c:pt>
                <c:pt idx="9534">
                  <c:v>42570</c:v>
                </c:pt>
                <c:pt idx="9535">
                  <c:v>42571</c:v>
                </c:pt>
                <c:pt idx="9536">
                  <c:v>42572</c:v>
                </c:pt>
                <c:pt idx="9537">
                  <c:v>42573</c:v>
                </c:pt>
                <c:pt idx="9538">
                  <c:v>42576</c:v>
                </c:pt>
                <c:pt idx="9539">
                  <c:v>42577</c:v>
                </c:pt>
                <c:pt idx="9540">
                  <c:v>42578</c:v>
                </c:pt>
                <c:pt idx="9541">
                  <c:v>42579</c:v>
                </c:pt>
                <c:pt idx="9542">
                  <c:v>42580</c:v>
                </c:pt>
                <c:pt idx="9543">
                  <c:v>42583</c:v>
                </c:pt>
                <c:pt idx="9544">
                  <c:v>42584</c:v>
                </c:pt>
                <c:pt idx="9545">
                  <c:v>42585</c:v>
                </c:pt>
                <c:pt idx="9546">
                  <c:v>42586</c:v>
                </c:pt>
                <c:pt idx="9547">
                  <c:v>42587</c:v>
                </c:pt>
                <c:pt idx="9548">
                  <c:v>42590</c:v>
                </c:pt>
                <c:pt idx="9549">
                  <c:v>42591</c:v>
                </c:pt>
                <c:pt idx="9550">
                  <c:v>42592</c:v>
                </c:pt>
                <c:pt idx="9551">
                  <c:v>42593</c:v>
                </c:pt>
                <c:pt idx="9552">
                  <c:v>42594</c:v>
                </c:pt>
                <c:pt idx="9553">
                  <c:v>42597</c:v>
                </c:pt>
                <c:pt idx="9554">
                  <c:v>42598</c:v>
                </c:pt>
                <c:pt idx="9555">
                  <c:v>42599</c:v>
                </c:pt>
                <c:pt idx="9556">
                  <c:v>42600</c:v>
                </c:pt>
                <c:pt idx="9557">
                  <c:v>42601</c:v>
                </c:pt>
                <c:pt idx="9558">
                  <c:v>42604</c:v>
                </c:pt>
                <c:pt idx="9559">
                  <c:v>42605</c:v>
                </c:pt>
                <c:pt idx="9560">
                  <c:v>42606</c:v>
                </c:pt>
                <c:pt idx="9561">
                  <c:v>42607</c:v>
                </c:pt>
                <c:pt idx="9562">
                  <c:v>42608</c:v>
                </c:pt>
                <c:pt idx="9563">
                  <c:v>42611</c:v>
                </c:pt>
                <c:pt idx="9564">
                  <c:v>42612</c:v>
                </c:pt>
                <c:pt idx="9565">
                  <c:v>42613</c:v>
                </c:pt>
                <c:pt idx="9566">
                  <c:v>42614</c:v>
                </c:pt>
                <c:pt idx="9567">
                  <c:v>42615</c:v>
                </c:pt>
                <c:pt idx="9568">
                  <c:v>42618</c:v>
                </c:pt>
                <c:pt idx="9569">
                  <c:v>42619</c:v>
                </c:pt>
                <c:pt idx="9570">
                  <c:v>42620</c:v>
                </c:pt>
                <c:pt idx="9571">
                  <c:v>42621</c:v>
                </c:pt>
                <c:pt idx="9572">
                  <c:v>42622</c:v>
                </c:pt>
                <c:pt idx="9573">
                  <c:v>42625</c:v>
                </c:pt>
                <c:pt idx="9574">
                  <c:v>42626</c:v>
                </c:pt>
                <c:pt idx="9575">
                  <c:v>42627</c:v>
                </c:pt>
                <c:pt idx="9576">
                  <c:v>42628</c:v>
                </c:pt>
                <c:pt idx="9577">
                  <c:v>42629</c:v>
                </c:pt>
                <c:pt idx="9578">
                  <c:v>42632</c:v>
                </c:pt>
                <c:pt idx="9579">
                  <c:v>42633</c:v>
                </c:pt>
                <c:pt idx="9580">
                  <c:v>42634</c:v>
                </c:pt>
                <c:pt idx="9581">
                  <c:v>42635</c:v>
                </c:pt>
                <c:pt idx="9582">
                  <c:v>42636</c:v>
                </c:pt>
                <c:pt idx="9583">
                  <c:v>42639</c:v>
                </c:pt>
                <c:pt idx="9584">
                  <c:v>42640</c:v>
                </c:pt>
                <c:pt idx="9585">
                  <c:v>42641</c:v>
                </c:pt>
                <c:pt idx="9586">
                  <c:v>42642</c:v>
                </c:pt>
                <c:pt idx="9587">
                  <c:v>42643</c:v>
                </c:pt>
                <c:pt idx="9588">
                  <c:v>42646</c:v>
                </c:pt>
                <c:pt idx="9589">
                  <c:v>42647</c:v>
                </c:pt>
                <c:pt idx="9590">
                  <c:v>42648</c:v>
                </c:pt>
                <c:pt idx="9591">
                  <c:v>42649</c:v>
                </c:pt>
                <c:pt idx="9592">
                  <c:v>42650</c:v>
                </c:pt>
                <c:pt idx="9593">
                  <c:v>42653</c:v>
                </c:pt>
                <c:pt idx="9594">
                  <c:v>42654</c:v>
                </c:pt>
                <c:pt idx="9595">
                  <c:v>42655</c:v>
                </c:pt>
                <c:pt idx="9596">
                  <c:v>42656</c:v>
                </c:pt>
                <c:pt idx="9597">
                  <c:v>42657</c:v>
                </c:pt>
                <c:pt idx="9598">
                  <c:v>42660</c:v>
                </c:pt>
                <c:pt idx="9599">
                  <c:v>42661</c:v>
                </c:pt>
                <c:pt idx="9600">
                  <c:v>42662</c:v>
                </c:pt>
                <c:pt idx="9601">
                  <c:v>42663</c:v>
                </c:pt>
                <c:pt idx="9602">
                  <c:v>42664</c:v>
                </c:pt>
                <c:pt idx="9603">
                  <c:v>42667</c:v>
                </c:pt>
                <c:pt idx="9604">
                  <c:v>42668</c:v>
                </c:pt>
                <c:pt idx="9605">
                  <c:v>42669</c:v>
                </c:pt>
                <c:pt idx="9606">
                  <c:v>42670</c:v>
                </c:pt>
                <c:pt idx="9607">
                  <c:v>42671</c:v>
                </c:pt>
                <c:pt idx="9608">
                  <c:v>42674</c:v>
                </c:pt>
                <c:pt idx="9609">
                  <c:v>42675</c:v>
                </c:pt>
                <c:pt idx="9610">
                  <c:v>42676</c:v>
                </c:pt>
                <c:pt idx="9611">
                  <c:v>42677</c:v>
                </c:pt>
                <c:pt idx="9612">
                  <c:v>42678</c:v>
                </c:pt>
                <c:pt idx="9613">
                  <c:v>42681</c:v>
                </c:pt>
                <c:pt idx="9614">
                  <c:v>42682</c:v>
                </c:pt>
                <c:pt idx="9615">
                  <c:v>42683</c:v>
                </c:pt>
                <c:pt idx="9616">
                  <c:v>42684</c:v>
                </c:pt>
                <c:pt idx="9617">
                  <c:v>42685</c:v>
                </c:pt>
                <c:pt idx="9618">
                  <c:v>42688</c:v>
                </c:pt>
                <c:pt idx="9619">
                  <c:v>42689</c:v>
                </c:pt>
                <c:pt idx="9620">
                  <c:v>42690</c:v>
                </c:pt>
                <c:pt idx="9621">
                  <c:v>42691</c:v>
                </c:pt>
                <c:pt idx="9622">
                  <c:v>42692</c:v>
                </c:pt>
                <c:pt idx="9623">
                  <c:v>42695</c:v>
                </c:pt>
                <c:pt idx="9624">
                  <c:v>42696</c:v>
                </c:pt>
                <c:pt idx="9625">
                  <c:v>42697</c:v>
                </c:pt>
                <c:pt idx="9626">
                  <c:v>42698</c:v>
                </c:pt>
                <c:pt idx="9627">
                  <c:v>42699</c:v>
                </c:pt>
                <c:pt idx="9628">
                  <c:v>42702</c:v>
                </c:pt>
              </c:numCache>
            </c:numRef>
          </c:cat>
          <c:val>
            <c:numRef>
              <c:f>'Figure 16.4'!$B$2:$B$9630</c:f>
              <c:numCache>
                <c:formatCode>0.00%</c:formatCode>
                <c:ptCount val="9629"/>
                <c:pt idx="0">
                  <c:v>7.85E-2</c:v>
                </c:pt>
                <c:pt idx="1">
                  <c:v>7.9100000000000004E-2</c:v>
                </c:pt>
                <c:pt idx="2">
                  <c:v>7.9299999999999995E-2</c:v>
                </c:pt>
                <c:pt idx="3">
                  <c:v>7.9299999999999995E-2</c:v>
                </c:pt>
                <c:pt idx="4">
                  <c:v>7.9500000000000001E-2</c:v>
                </c:pt>
                <c:pt idx="5">
                  <c:v>8.0299999999999996E-2</c:v>
                </c:pt>
                <c:pt idx="6">
                  <c:v>8.1199999999999994E-2</c:v>
                </c:pt>
                <c:pt idx="7">
                  <c:v>8.1199999999999994E-2</c:v>
                </c:pt>
                <c:pt idx="8">
                  <c:v>8.1299999999999997E-2</c:v>
                </c:pt>
                <c:pt idx="9">
                  <c:v>8.1299999999999997E-2</c:v>
                </c:pt>
                <c:pt idx="10">
                  <c:v>8.14E-2</c:v>
                </c:pt>
                <c:pt idx="11">
                  <c:v>8.1799999999999998E-2</c:v>
                </c:pt>
                <c:pt idx="12">
                  <c:v>8.1799999999999998E-2</c:v>
                </c:pt>
                <c:pt idx="13">
                  <c:v>8.1500000000000003E-2</c:v>
                </c:pt>
                <c:pt idx="14">
                  <c:v>8.1500000000000003E-2</c:v>
                </c:pt>
                <c:pt idx="15">
                  <c:v>8.1199999999999994E-2</c:v>
                </c:pt>
                <c:pt idx="16">
                  <c:v>8.0699999999999994E-2</c:v>
                </c:pt>
                <c:pt idx="17">
                  <c:v>8.1000000000000003E-2</c:v>
                </c:pt>
                <c:pt idx="18">
                  <c:v>8.1000000000000003E-2</c:v>
                </c:pt>
                <c:pt idx="19">
                  <c:v>8.1000000000000003E-2</c:v>
                </c:pt>
                <c:pt idx="20">
                  <c:v>8.1000000000000003E-2</c:v>
                </c:pt>
                <c:pt idx="21">
                  <c:v>8.1299999999999997E-2</c:v>
                </c:pt>
                <c:pt idx="22">
                  <c:v>8.14E-2</c:v>
                </c:pt>
                <c:pt idx="23">
                  <c:v>8.14E-2</c:v>
                </c:pt>
                <c:pt idx="24">
                  <c:v>8.1500000000000003E-2</c:v>
                </c:pt>
                <c:pt idx="25">
                  <c:v>8.1500000000000003E-2</c:v>
                </c:pt>
                <c:pt idx="26">
                  <c:v>8.1500000000000003E-2</c:v>
                </c:pt>
                <c:pt idx="27">
                  <c:v>8.1500000000000003E-2</c:v>
                </c:pt>
                <c:pt idx="28">
                  <c:v>8.1500000000000003E-2</c:v>
                </c:pt>
                <c:pt idx="29">
                  <c:v>8.1699999999999995E-2</c:v>
                </c:pt>
                <c:pt idx="30">
                  <c:v>8.1699999999999995E-2</c:v>
                </c:pt>
                <c:pt idx="31">
                  <c:v>8.3099999999999993E-2</c:v>
                </c:pt>
                <c:pt idx="32">
                  <c:v>8.3099999999999993E-2</c:v>
                </c:pt>
                <c:pt idx="33">
                  <c:v>8.3099999999999993E-2</c:v>
                </c:pt>
                <c:pt idx="34">
                  <c:v>8.3099999999999993E-2</c:v>
                </c:pt>
                <c:pt idx="35">
                  <c:v>8.48E-2</c:v>
                </c:pt>
                <c:pt idx="36">
                  <c:v>8.5199999999999998E-2</c:v>
                </c:pt>
                <c:pt idx="37">
                  <c:v>8.5199999999999998E-2</c:v>
                </c:pt>
                <c:pt idx="38">
                  <c:v>8.5500000000000007E-2</c:v>
                </c:pt>
                <c:pt idx="39">
                  <c:v>8.7300000000000003E-2</c:v>
                </c:pt>
                <c:pt idx="40">
                  <c:v>8.9099999999999999E-2</c:v>
                </c:pt>
                <c:pt idx="41">
                  <c:v>0.09</c:v>
                </c:pt>
                <c:pt idx="42">
                  <c:v>8.9499999999999996E-2</c:v>
                </c:pt>
                <c:pt idx="43">
                  <c:v>8.9800000000000005E-2</c:v>
                </c:pt>
                <c:pt idx="44">
                  <c:v>9.01E-2</c:v>
                </c:pt>
                <c:pt idx="45">
                  <c:v>9.1399999999999995E-2</c:v>
                </c:pt>
                <c:pt idx="46">
                  <c:v>9.1399999999999995E-2</c:v>
                </c:pt>
                <c:pt idx="47">
                  <c:v>9.2399999999999996E-2</c:v>
                </c:pt>
                <c:pt idx="48">
                  <c:v>9.2399999999999996E-2</c:v>
                </c:pt>
                <c:pt idx="49">
                  <c:v>9.2399999999999996E-2</c:v>
                </c:pt>
                <c:pt idx="50">
                  <c:v>9.2600000000000002E-2</c:v>
                </c:pt>
                <c:pt idx="51">
                  <c:v>9.2700000000000005E-2</c:v>
                </c:pt>
                <c:pt idx="52">
                  <c:v>9.2700000000000005E-2</c:v>
                </c:pt>
                <c:pt idx="53">
                  <c:v>9.2700000000000005E-2</c:v>
                </c:pt>
                <c:pt idx="54">
                  <c:v>9.2700000000000005E-2</c:v>
                </c:pt>
                <c:pt idx="55">
                  <c:v>9.3600000000000003E-2</c:v>
                </c:pt>
                <c:pt idx="56">
                  <c:v>9.4799999999999995E-2</c:v>
                </c:pt>
                <c:pt idx="57">
                  <c:v>9.4799999999999995E-2</c:v>
                </c:pt>
                <c:pt idx="58">
                  <c:v>9.4899999999999998E-2</c:v>
                </c:pt>
                <c:pt idx="59">
                  <c:v>9.6799999999999997E-2</c:v>
                </c:pt>
                <c:pt idx="60">
                  <c:v>9.7199999999999995E-2</c:v>
                </c:pt>
                <c:pt idx="61">
                  <c:v>9.7500000000000003E-2</c:v>
                </c:pt>
                <c:pt idx="62">
                  <c:v>9.7500000000000003E-2</c:v>
                </c:pt>
                <c:pt idx="63">
                  <c:v>9.7500000000000003E-2</c:v>
                </c:pt>
                <c:pt idx="64">
                  <c:v>9.7500000000000003E-2</c:v>
                </c:pt>
                <c:pt idx="65">
                  <c:v>9.7600000000000006E-2</c:v>
                </c:pt>
                <c:pt idx="66">
                  <c:v>9.7600000000000006E-2</c:v>
                </c:pt>
                <c:pt idx="67">
                  <c:v>9.7600000000000006E-2</c:v>
                </c:pt>
                <c:pt idx="68">
                  <c:v>9.7600000000000006E-2</c:v>
                </c:pt>
                <c:pt idx="69">
                  <c:v>9.7600000000000006E-2</c:v>
                </c:pt>
                <c:pt idx="70">
                  <c:v>9.7500000000000003E-2</c:v>
                </c:pt>
                <c:pt idx="71">
                  <c:v>9.7299999999999998E-2</c:v>
                </c:pt>
                <c:pt idx="72">
                  <c:v>9.6199999999999994E-2</c:v>
                </c:pt>
                <c:pt idx="73">
                  <c:v>9.4799999999999995E-2</c:v>
                </c:pt>
                <c:pt idx="74">
                  <c:v>9.5399999999999999E-2</c:v>
                </c:pt>
                <c:pt idx="75">
                  <c:v>9.64E-2</c:v>
                </c:pt>
                <c:pt idx="76">
                  <c:v>9.1999999999999998E-2</c:v>
                </c:pt>
                <c:pt idx="77">
                  <c:v>9.0700000000000003E-2</c:v>
                </c:pt>
                <c:pt idx="78">
                  <c:v>8.8599999999999998E-2</c:v>
                </c:pt>
                <c:pt idx="79">
                  <c:v>8.8999999999999996E-2</c:v>
                </c:pt>
                <c:pt idx="80">
                  <c:v>8.9300000000000004E-2</c:v>
                </c:pt>
                <c:pt idx="81">
                  <c:v>8.9300000000000004E-2</c:v>
                </c:pt>
                <c:pt idx="82">
                  <c:v>8.9300000000000004E-2</c:v>
                </c:pt>
                <c:pt idx="83">
                  <c:v>8.9399999999999993E-2</c:v>
                </c:pt>
                <c:pt idx="84">
                  <c:v>8.9399999999999993E-2</c:v>
                </c:pt>
                <c:pt idx="85">
                  <c:v>8.9399999999999993E-2</c:v>
                </c:pt>
                <c:pt idx="86">
                  <c:v>8.9399999999999993E-2</c:v>
                </c:pt>
                <c:pt idx="87">
                  <c:v>8.9200000000000002E-2</c:v>
                </c:pt>
                <c:pt idx="88">
                  <c:v>8.9200000000000002E-2</c:v>
                </c:pt>
                <c:pt idx="89">
                  <c:v>8.9200000000000002E-2</c:v>
                </c:pt>
                <c:pt idx="90">
                  <c:v>8.8999999999999996E-2</c:v>
                </c:pt>
                <c:pt idx="91">
                  <c:v>8.7999999999999995E-2</c:v>
                </c:pt>
                <c:pt idx="92">
                  <c:v>8.6599999999999996E-2</c:v>
                </c:pt>
                <c:pt idx="93">
                  <c:v>8.6900000000000005E-2</c:v>
                </c:pt>
                <c:pt idx="94">
                  <c:v>8.6400000000000005E-2</c:v>
                </c:pt>
                <c:pt idx="95">
                  <c:v>8.5699999999999998E-2</c:v>
                </c:pt>
                <c:pt idx="96">
                  <c:v>8.5699999999999998E-2</c:v>
                </c:pt>
                <c:pt idx="97">
                  <c:v>8.5400000000000004E-2</c:v>
                </c:pt>
                <c:pt idx="98">
                  <c:v>8.5400000000000004E-2</c:v>
                </c:pt>
                <c:pt idx="99">
                  <c:v>8.5199999999999998E-2</c:v>
                </c:pt>
                <c:pt idx="100">
                  <c:v>8.5199999999999998E-2</c:v>
                </c:pt>
                <c:pt idx="101">
                  <c:v>8.5400000000000004E-2</c:v>
                </c:pt>
                <c:pt idx="102">
                  <c:v>8.5400000000000004E-2</c:v>
                </c:pt>
                <c:pt idx="103">
                  <c:v>8.5400000000000004E-2</c:v>
                </c:pt>
                <c:pt idx="104">
                  <c:v>8.2799999999999999E-2</c:v>
                </c:pt>
                <c:pt idx="105">
                  <c:v>8.1500000000000003E-2</c:v>
                </c:pt>
                <c:pt idx="106">
                  <c:v>8.1500000000000003E-2</c:v>
                </c:pt>
                <c:pt idx="107">
                  <c:v>8.2500000000000004E-2</c:v>
                </c:pt>
                <c:pt idx="108">
                  <c:v>8.3799999999999999E-2</c:v>
                </c:pt>
                <c:pt idx="109">
                  <c:v>8.4199999999999997E-2</c:v>
                </c:pt>
                <c:pt idx="110">
                  <c:v>8.3400000000000002E-2</c:v>
                </c:pt>
                <c:pt idx="111">
                  <c:v>8.3400000000000002E-2</c:v>
                </c:pt>
                <c:pt idx="112">
                  <c:v>8.2900000000000001E-2</c:v>
                </c:pt>
                <c:pt idx="113">
                  <c:v>8.2600000000000007E-2</c:v>
                </c:pt>
                <c:pt idx="114">
                  <c:v>8.2799999999999999E-2</c:v>
                </c:pt>
                <c:pt idx="115">
                  <c:v>8.3099999999999993E-2</c:v>
                </c:pt>
                <c:pt idx="116">
                  <c:v>8.2699999999999996E-2</c:v>
                </c:pt>
                <c:pt idx="117">
                  <c:v>8.2699999999999996E-2</c:v>
                </c:pt>
                <c:pt idx="118">
                  <c:v>8.1299999999999997E-2</c:v>
                </c:pt>
                <c:pt idx="119">
                  <c:v>8.1299999999999997E-2</c:v>
                </c:pt>
                <c:pt idx="120">
                  <c:v>8.09E-2</c:v>
                </c:pt>
                <c:pt idx="121">
                  <c:v>8.0500000000000002E-2</c:v>
                </c:pt>
                <c:pt idx="122">
                  <c:v>8.0600000000000005E-2</c:v>
                </c:pt>
                <c:pt idx="123">
                  <c:v>8.0600000000000005E-2</c:v>
                </c:pt>
                <c:pt idx="124">
                  <c:v>8.0100000000000005E-2</c:v>
                </c:pt>
                <c:pt idx="125">
                  <c:v>8.0100000000000005E-2</c:v>
                </c:pt>
                <c:pt idx="126">
                  <c:v>8.0199999999999994E-2</c:v>
                </c:pt>
                <c:pt idx="127">
                  <c:v>8.0299999999999996E-2</c:v>
                </c:pt>
                <c:pt idx="128">
                  <c:v>8.0299999999999996E-2</c:v>
                </c:pt>
                <c:pt idx="129">
                  <c:v>8.0299999999999996E-2</c:v>
                </c:pt>
                <c:pt idx="130">
                  <c:v>8.0399999999999999E-2</c:v>
                </c:pt>
                <c:pt idx="131">
                  <c:v>8.0699999999999994E-2</c:v>
                </c:pt>
                <c:pt idx="132">
                  <c:v>8.0399999999999999E-2</c:v>
                </c:pt>
                <c:pt idx="133">
                  <c:v>8.0399999999999999E-2</c:v>
                </c:pt>
                <c:pt idx="134">
                  <c:v>8.0399999999999999E-2</c:v>
                </c:pt>
                <c:pt idx="135">
                  <c:v>8.0299999999999996E-2</c:v>
                </c:pt>
                <c:pt idx="136">
                  <c:v>8.0299999999999996E-2</c:v>
                </c:pt>
                <c:pt idx="137">
                  <c:v>8.0100000000000005E-2</c:v>
                </c:pt>
                <c:pt idx="138">
                  <c:v>8.0199999999999994E-2</c:v>
                </c:pt>
                <c:pt idx="139">
                  <c:v>8.0199999999999994E-2</c:v>
                </c:pt>
                <c:pt idx="140">
                  <c:v>8.0100000000000005E-2</c:v>
                </c:pt>
                <c:pt idx="141">
                  <c:v>7.9299999999999995E-2</c:v>
                </c:pt>
                <c:pt idx="142">
                  <c:v>7.9299999999999995E-2</c:v>
                </c:pt>
                <c:pt idx="143">
                  <c:v>7.9200000000000007E-2</c:v>
                </c:pt>
                <c:pt idx="144">
                  <c:v>7.9200000000000007E-2</c:v>
                </c:pt>
                <c:pt idx="145">
                  <c:v>7.9100000000000004E-2</c:v>
                </c:pt>
                <c:pt idx="146">
                  <c:v>7.9100000000000004E-2</c:v>
                </c:pt>
                <c:pt idx="147">
                  <c:v>7.8700000000000006E-2</c:v>
                </c:pt>
                <c:pt idx="148">
                  <c:v>7.7799999999999994E-2</c:v>
                </c:pt>
                <c:pt idx="149">
                  <c:v>7.7799999999999994E-2</c:v>
                </c:pt>
                <c:pt idx="150">
                  <c:v>7.8E-2</c:v>
                </c:pt>
                <c:pt idx="151">
                  <c:v>7.8E-2</c:v>
                </c:pt>
                <c:pt idx="152">
                  <c:v>7.8299999999999995E-2</c:v>
                </c:pt>
                <c:pt idx="153">
                  <c:v>7.8299999999999995E-2</c:v>
                </c:pt>
                <c:pt idx="154">
                  <c:v>7.8700000000000006E-2</c:v>
                </c:pt>
                <c:pt idx="155">
                  <c:v>7.8600000000000003E-2</c:v>
                </c:pt>
                <c:pt idx="156">
                  <c:v>7.7600000000000002E-2</c:v>
                </c:pt>
                <c:pt idx="157">
                  <c:v>7.7100000000000002E-2</c:v>
                </c:pt>
                <c:pt idx="158">
                  <c:v>7.7100000000000002E-2</c:v>
                </c:pt>
                <c:pt idx="159">
                  <c:v>7.6999999999999999E-2</c:v>
                </c:pt>
                <c:pt idx="160">
                  <c:v>7.7600000000000002E-2</c:v>
                </c:pt>
                <c:pt idx="161">
                  <c:v>7.7499999999999999E-2</c:v>
                </c:pt>
                <c:pt idx="162">
                  <c:v>7.7499999999999999E-2</c:v>
                </c:pt>
                <c:pt idx="163">
                  <c:v>7.8399999999999997E-2</c:v>
                </c:pt>
                <c:pt idx="164">
                  <c:v>7.8700000000000006E-2</c:v>
                </c:pt>
                <c:pt idx="165">
                  <c:v>7.8799999999999995E-2</c:v>
                </c:pt>
                <c:pt idx="166">
                  <c:v>7.8399999999999997E-2</c:v>
                </c:pt>
                <c:pt idx="167">
                  <c:v>7.8399999999999997E-2</c:v>
                </c:pt>
                <c:pt idx="168">
                  <c:v>7.8399999999999997E-2</c:v>
                </c:pt>
                <c:pt idx="169">
                  <c:v>7.9399999999999998E-2</c:v>
                </c:pt>
                <c:pt idx="170">
                  <c:v>7.9899999999999999E-2</c:v>
                </c:pt>
                <c:pt idx="171">
                  <c:v>8.0199999999999994E-2</c:v>
                </c:pt>
                <c:pt idx="172">
                  <c:v>8.0199999999999994E-2</c:v>
                </c:pt>
                <c:pt idx="173">
                  <c:v>8.0100000000000005E-2</c:v>
                </c:pt>
                <c:pt idx="174">
                  <c:v>8.1100000000000005E-2</c:v>
                </c:pt>
                <c:pt idx="175">
                  <c:v>8.1100000000000005E-2</c:v>
                </c:pt>
                <c:pt idx="176">
                  <c:v>8.0299999999999996E-2</c:v>
                </c:pt>
                <c:pt idx="177">
                  <c:v>8.0399999999999999E-2</c:v>
                </c:pt>
                <c:pt idx="178">
                  <c:v>8.09E-2</c:v>
                </c:pt>
                <c:pt idx="179">
                  <c:v>8.14E-2</c:v>
                </c:pt>
                <c:pt idx="180">
                  <c:v>8.14E-2</c:v>
                </c:pt>
                <c:pt idx="181">
                  <c:v>8.14E-2</c:v>
                </c:pt>
                <c:pt idx="182">
                  <c:v>8.1799999999999998E-2</c:v>
                </c:pt>
                <c:pt idx="183">
                  <c:v>8.1799999999999998E-2</c:v>
                </c:pt>
                <c:pt idx="184">
                  <c:v>8.2699999999999996E-2</c:v>
                </c:pt>
                <c:pt idx="185">
                  <c:v>8.2600000000000007E-2</c:v>
                </c:pt>
                <c:pt idx="186">
                  <c:v>8.2600000000000007E-2</c:v>
                </c:pt>
                <c:pt idx="187">
                  <c:v>0.08</c:v>
                </c:pt>
                <c:pt idx="188">
                  <c:v>0.08</c:v>
                </c:pt>
                <c:pt idx="189">
                  <c:v>8.2199999999999995E-2</c:v>
                </c:pt>
                <c:pt idx="190">
                  <c:v>8.2600000000000007E-2</c:v>
                </c:pt>
                <c:pt idx="191">
                  <c:v>8.2600000000000007E-2</c:v>
                </c:pt>
                <c:pt idx="192">
                  <c:v>8.3299999999999999E-2</c:v>
                </c:pt>
                <c:pt idx="193">
                  <c:v>8.4000000000000005E-2</c:v>
                </c:pt>
                <c:pt idx="194">
                  <c:v>8.43E-2</c:v>
                </c:pt>
                <c:pt idx="195">
                  <c:v>8.3799999999999999E-2</c:v>
                </c:pt>
                <c:pt idx="196">
                  <c:v>8.3500000000000005E-2</c:v>
                </c:pt>
                <c:pt idx="197">
                  <c:v>8.2699999999999996E-2</c:v>
                </c:pt>
                <c:pt idx="198">
                  <c:v>8.1500000000000003E-2</c:v>
                </c:pt>
                <c:pt idx="199">
                  <c:v>8.1600000000000006E-2</c:v>
                </c:pt>
                <c:pt idx="200">
                  <c:v>8.1799999999999998E-2</c:v>
                </c:pt>
                <c:pt idx="201">
                  <c:v>8.14E-2</c:v>
                </c:pt>
                <c:pt idx="202">
                  <c:v>8.1199999999999994E-2</c:v>
                </c:pt>
                <c:pt idx="203">
                  <c:v>8.2100000000000006E-2</c:v>
                </c:pt>
                <c:pt idx="204">
                  <c:v>8.2199999999999995E-2</c:v>
                </c:pt>
                <c:pt idx="205">
                  <c:v>8.2199999999999995E-2</c:v>
                </c:pt>
                <c:pt idx="206">
                  <c:v>8.2199999999999995E-2</c:v>
                </c:pt>
                <c:pt idx="207">
                  <c:v>8.2799999999999999E-2</c:v>
                </c:pt>
                <c:pt idx="208">
                  <c:v>8.3199999999999996E-2</c:v>
                </c:pt>
                <c:pt idx="209">
                  <c:v>8.3500000000000005E-2</c:v>
                </c:pt>
                <c:pt idx="210">
                  <c:v>8.3500000000000005E-2</c:v>
                </c:pt>
                <c:pt idx="211">
                  <c:v>8.5999999999999993E-2</c:v>
                </c:pt>
                <c:pt idx="212">
                  <c:v>8.5900000000000004E-2</c:v>
                </c:pt>
                <c:pt idx="213">
                  <c:v>8.5999999999999993E-2</c:v>
                </c:pt>
                <c:pt idx="214">
                  <c:v>8.6099999999999996E-2</c:v>
                </c:pt>
                <c:pt idx="215">
                  <c:v>8.6099999999999996E-2</c:v>
                </c:pt>
                <c:pt idx="216">
                  <c:v>8.6599999999999996E-2</c:v>
                </c:pt>
                <c:pt idx="217">
                  <c:v>8.6900000000000005E-2</c:v>
                </c:pt>
                <c:pt idx="218">
                  <c:v>8.6800000000000002E-2</c:v>
                </c:pt>
                <c:pt idx="219">
                  <c:v>8.6800000000000002E-2</c:v>
                </c:pt>
                <c:pt idx="220">
                  <c:v>8.6800000000000002E-2</c:v>
                </c:pt>
                <c:pt idx="221">
                  <c:v>8.7599999999999997E-2</c:v>
                </c:pt>
                <c:pt idx="222">
                  <c:v>8.8400000000000006E-2</c:v>
                </c:pt>
                <c:pt idx="223">
                  <c:v>8.8700000000000001E-2</c:v>
                </c:pt>
                <c:pt idx="224">
                  <c:v>8.8499999999999995E-2</c:v>
                </c:pt>
                <c:pt idx="225">
                  <c:v>8.77E-2</c:v>
                </c:pt>
                <c:pt idx="226">
                  <c:v>8.6800000000000002E-2</c:v>
                </c:pt>
                <c:pt idx="227">
                  <c:v>8.5699999999999998E-2</c:v>
                </c:pt>
                <c:pt idx="228">
                  <c:v>8.5900000000000004E-2</c:v>
                </c:pt>
                <c:pt idx="229">
                  <c:v>8.7099999999999997E-2</c:v>
                </c:pt>
                <c:pt idx="230">
                  <c:v>8.7099999999999997E-2</c:v>
                </c:pt>
                <c:pt idx="231">
                  <c:v>8.7099999999999997E-2</c:v>
                </c:pt>
                <c:pt idx="232">
                  <c:v>8.7099999999999997E-2</c:v>
                </c:pt>
                <c:pt idx="233">
                  <c:v>8.7099999999999997E-2</c:v>
                </c:pt>
                <c:pt idx="234">
                  <c:v>8.6599999999999996E-2</c:v>
                </c:pt>
                <c:pt idx="235">
                  <c:v>8.6599999999999996E-2</c:v>
                </c:pt>
                <c:pt idx="236">
                  <c:v>8.6300000000000002E-2</c:v>
                </c:pt>
                <c:pt idx="237">
                  <c:v>8.6099999999999996E-2</c:v>
                </c:pt>
                <c:pt idx="238">
                  <c:v>8.5699999999999998E-2</c:v>
                </c:pt>
                <c:pt idx="239">
                  <c:v>8.5699999999999998E-2</c:v>
                </c:pt>
                <c:pt idx="240">
                  <c:v>8.5699999999999998E-2</c:v>
                </c:pt>
                <c:pt idx="241">
                  <c:v>8.5699999999999998E-2</c:v>
                </c:pt>
                <c:pt idx="242">
                  <c:v>8.6499999999999994E-2</c:v>
                </c:pt>
                <c:pt idx="243">
                  <c:v>8.6499999999999994E-2</c:v>
                </c:pt>
                <c:pt idx="244">
                  <c:v>8.6499999999999994E-2</c:v>
                </c:pt>
                <c:pt idx="245">
                  <c:v>8.7300000000000003E-2</c:v>
                </c:pt>
                <c:pt idx="246">
                  <c:v>8.7599999999999997E-2</c:v>
                </c:pt>
                <c:pt idx="247">
                  <c:v>8.8700000000000001E-2</c:v>
                </c:pt>
                <c:pt idx="248">
                  <c:v>8.8700000000000001E-2</c:v>
                </c:pt>
                <c:pt idx="249">
                  <c:v>8.9399999999999993E-2</c:v>
                </c:pt>
                <c:pt idx="250">
                  <c:v>9.06E-2</c:v>
                </c:pt>
                <c:pt idx="251">
                  <c:v>9.0499999999999997E-2</c:v>
                </c:pt>
                <c:pt idx="252">
                  <c:v>9.0399999999999994E-2</c:v>
                </c:pt>
                <c:pt idx="253">
                  <c:v>9.0399999999999994E-2</c:v>
                </c:pt>
                <c:pt idx="254">
                  <c:v>9.0399999999999994E-2</c:v>
                </c:pt>
                <c:pt idx="255">
                  <c:v>9.0399999999999994E-2</c:v>
                </c:pt>
                <c:pt idx="256">
                  <c:v>9.0399999999999994E-2</c:v>
                </c:pt>
                <c:pt idx="257">
                  <c:v>9.0399999999999994E-2</c:v>
                </c:pt>
                <c:pt idx="258">
                  <c:v>9.0399999999999994E-2</c:v>
                </c:pt>
                <c:pt idx="259">
                  <c:v>9.0200000000000002E-2</c:v>
                </c:pt>
                <c:pt idx="260">
                  <c:v>9.0200000000000002E-2</c:v>
                </c:pt>
                <c:pt idx="261">
                  <c:v>9.0200000000000002E-2</c:v>
                </c:pt>
                <c:pt idx="262">
                  <c:v>0.09</c:v>
                </c:pt>
                <c:pt idx="263">
                  <c:v>8.9800000000000005E-2</c:v>
                </c:pt>
                <c:pt idx="264">
                  <c:v>8.8700000000000001E-2</c:v>
                </c:pt>
                <c:pt idx="265">
                  <c:v>8.8700000000000001E-2</c:v>
                </c:pt>
                <c:pt idx="266">
                  <c:v>8.9300000000000004E-2</c:v>
                </c:pt>
                <c:pt idx="267">
                  <c:v>8.9300000000000004E-2</c:v>
                </c:pt>
                <c:pt idx="268">
                  <c:v>8.8700000000000001E-2</c:v>
                </c:pt>
                <c:pt idx="269">
                  <c:v>8.8999999999999996E-2</c:v>
                </c:pt>
                <c:pt idx="270">
                  <c:v>8.9300000000000004E-2</c:v>
                </c:pt>
                <c:pt idx="271">
                  <c:v>8.9300000000000004E-2</c:v>
                </c:pt>
                <c:pt idx="272">
                  <c:v>0.09</c:v>
                </c:pt>
                <c:pt idx="273">
                  <c:v>0.09</c:v>
                </c:pt>
                <c:pt idx="274">
                  <c:v>0.09</c:v>
                </c:pt>
                <c:pt idx="275">
                  <c:v>0.09</c:v>
                </c:pt>
                <c:pt idx="276">
                  <c:v>0.09</c:v>
                </c:pt>
                <c:pt idx="277">
                  <c:v>0.09</c:v>
                </c:pt>
                <c:pt idx="278">
                  <c:v>0.09</c:v>
                </c:pt>
                <c:pt idx="279">
                  <c:v>9.0300000000000005E-2</c:v>
                </c:pt>
                <c:pt idx="280">
                  <c:v>9.06E-2</c:v>
                </c:pt>
                <c:pt idx="281">
                  <c:v>9.0999999999999998E-2</c:v>
                </c:pt>
                <c:pt idx="282">
                  <c:v>9.1399999999999995E-2</c:v>
                </c:pt>
                <c:pt idx="283">
                  <c:v>9.1600000000000001E-2</c:v>
                </c:pt>
                <c:pt idx="284">
                  <c:v>9.2100000000000001E-2</c:v>
                </c:pt>
                <c:pt idx="285">
                  <c:v>9.2299999999999993E-2</c:v>
                </c:pt>
                <c:pt idx="286">
                  <c:v>9.2999999999999999E-2</c:v>
                </c:pt>
                <c:pt idx="287">
                  <c:v>9.4700000000000006E-2</c:v>
                </c:pt>
                <c:pt idx="288">
                  <c:v>9.5500000000000002E-2</c:v>
                </c:pt>
                <c:pt idx="289">
                  <c:v>9.6600000000000005E-2</c:v>
                </c:pt>
                <c:pt idx="290">
                  <c:v>9.7299999999999998E-2</c:v>
                </c:pt>
                <c:pt idx="291">
                  <c:v>9.7799999999999998E-2</c:v>
                </c:pt>
                <c:pt idx="292">
                  <c:v>9.7500000000000003E-2</c:v>
                </c:pt>
                <c:pt idx="293">
                  <c:v>9.7500000000000003E-2</c:v>
                </c:pt>
                <c:pt idx="294">
                  <c:v>9.8000000000000004E-2</c:v>
                </c:pt>
                <c:pt idx="295">
                  <c:v>9.8000000000000004E-2</c:v>
                </c:pt>
                <c:pt idx="296">
                  <c:v>9.8000000000000004E-2</c:v>
                </c:pt>
                <c:pt idx="297">
                  <c:v>9.8900000000000002E-2</c:v>
                </c:pt>
                <c:pt idx="298">
                  <c:v>0.1007</c:v>
                </c:pt>
                <c:pt idx="299">
                  <c:v>0.1018</c:v>
                </c:pt>
                <c:pt idx="300">
                  <c:v>0.10249999999999999</c:v>
                </c:pt>
                <c:pt idx="301">
                  <c:v>0.104</c:v>
                </c:pt>
                <c:pt idx="302">
                  <c:v>0.1043</c:v>
                </c:pt>
                <c:pt idx="303">
                  <c:v>0.1036</c:v>
                </c:pt>
                <c:pt idx="304">
                  <c:v>0.10440000000000001</c:v>
                </c:pt>
                <c:pt idx="305">
                  <c:v>0.1041</c:v>
                </c:pt>
                <c:pt idx="306">
                  <c:v>0.1041</c:v>
                </c:pt>
                <c:pt idx="307">
                  <c:v>0.1041</c:v>
                </c:pt>
                <c:pt idx="308">
                  <c:v>0.1036</c:v>
                </c:pt>
                <c:pt idx="309">
                  <c:v>0.1023</c:v>
                </c:pt>
                <c:pt idx="310">
                  <c:v>0.1023</c:v>
                </c:pt>
                <c:pt idx="311">
                  <c:v>0.1016</c:v>
                </c:pt>
                <c:pt idx="312">
                  <c:v>0.1003</c:v>
                </c:pt>
                <c:pt idx="313">
                  <c:v>0.1003</c:v>
                </c:pt>
                <c:pt idx="314">
                  <c:v>9.98E-2</c:v>
                </c:pt>
                <c:pt idx="315">
                  <c:v>9.8100000000000007E-2</c:v>
                </c:pt>
                <c:pt idx="316">
                  <c:v>9.8100000000000007E-2</c:v>
                </c:pt>
                <c:pt idx="317">
                  <c:v>9.8100000000000007E-2</c:v>
                </c:pt>
                <c:pt idx="318">
                  <c:v>9.8400000000000001E-2</c:v>
                </c:pt>
                <c:pt idx="319">
                  <c:v>9.8599999999999993E-2</c:v>
                </c:pt>
                <c:pt idx="320">
                  <c:v>9.8599999999999993E-2</c:v>
                </c:pt>
                <c:pt idx="321">
                  <c:v>9.8599999999999993E-2</c:v>
                </c:pt>
                <c:pt idx="322">
                  <c:v>9.9400000000000002E-2</c:v>
                </c:pt>
                <c:pt idx="323">
                  <c:v>0.10009999999999999</c:v>
                </c:pt>
                <c:pt idx="324">
                  <c:v>9.9900000000000003E-2</c:v>
                </c:pt>
                <c:pt idx="325">
                  <c:v>9.9599999999999994E-2</c:v>
                </c:pt>
                <c:pt idx="326">
                  <c:v>9.9599999999999994E-2</c:v>
                </c:pt>
                <c:pt idx="327">
                  <c:v>9.9599999999999994E-2</c:v>
                </c:pt>
                <c:pt idx="328">
                  <c:v>0.1003</c:v>
                </c:pt>
                <c:pt idx="329">
                  <c:v>0.1003</c:v>
                </c:pt>
                <c:pt idx="330">
                  <c:v>0.1008</c:v>
                </c:pt>
                <c:pt idx="331">
                  <c:v>0.1008</c:v>
                </c:pt>
                <c:pt idx="332">
                  <c:v>0.10050000000000001</c:v>
                </c:pt>
                <c:pt idx="333">
                  <c:v>0.10050000000000001</c:v>
                </c:pt>
                <c:pt idx="334">
                  <c:v>0.1008</c:v>
                </c:pt>
                <c:pt idx="335">
                  <c:v>0.10059999999999999</c:v>
                </c:pt>
                <c:pt idx="336">
                  <c:v>0.10059999999999999</c:v>
                </c:pt>
                <c:pt idx="337">
                  <c:v>0.10059999999999999</c:v>
                </c:pt>
                <c:pt idx="338">
                  <c:v>0.10059999999999999</c:v>
                </c:pt>
                <c:pt idx="339">
                  <c:v>0.10059999999999999</c:v>
                </c:pt>
                <c:pt idx="340">
                  <c:v>0.10050000000000001</c:v>
                </c:pt>
                <c:pt idx="341">
                  <c:v>0.10059999999999999</c:v>
                </c:pt>
                <c:pt idx="342">
                  <c:v>0.10059999999999999</c:v>
                </c:pt>
                <c:pt idx="343">
                  <c:v>0.10059999999999999</c:v>
                </c:pt>
                <c:pt idx="344">
                  <c:v>0.10050000000000001</c:v>
                </c:pt>
                <c:pt idx="345">
                  <c:v>0.10050000000000001</c:v>
                </c:pt>
                <c:pt idx="346">
                  <c:v>0.10150000000000001</c:v>
                </c:pt>
                <c:pt idx="347">
                  <c:v>0.10150000000000001</c:v>
                </c:pt>
                <c:pt idx="348">
                  <c:v>0.10150000000000001</c:v>
                </c:pt>
                <c:pt idx="349">
                  <c:v>0.1031</c:v>
                </c:pt>
                <c:pt idx="350">
                  <c:v>0.1031</c:v>
                </c:pt>
                <c:pt idx="351">
                  <c:v>0.1033</c:v>
                </c:pt>
                <c:pt idx="352">
                  <c:v>0.1032</c:v>
                </c:pt>
                <c:pt idx="353">
                  <c:v>0.10299999999999999</c:v>
                </c:pt>
                <c:pt idx="354">
                  <c:v>0.10299999999999999</c:v>
                </c:pt>
                <c:pt idx="355">
                  <c:v>0.10299999999999999</c:v>
                </c:pt>
                <c:pt idx="356">
                  <c:v>0.10340000000000001</c:v>
                </c:pt>
                <c:pt idx="357">
                  <c:v>0.10340000000000001</c:v>
                </c:pt>
                <c:pt idx="358">
                  <c:v>0.10340000000000001</c:v>
                </c:pt>
                <c:pt idx="359">
                  <c:v>0.10340000000000001</c:v>
                </c:pt>
                <c:pt idx="360">
                  <c:v>0.10340000000000001</c:v>
                </c:pt>
                <c:pt idx="361">
                  <c:v>0.1046</c:v>
                </c:pt>
                <c:pt idx="362">
                  <c:v>0.1055</c:v>
                </c:pt>
                <c:pt idx="363">
                  <c:v>0.106</c:v>
                </c:pt>
                <c:pt idx="364">
                  <c:v>0.106</c:v>
                </c:pt>
                <c:pt idx="365">
                  <c:v>0.1056</c:v>
                </c:pt>
                <c:pt idx="366">
                  <c:v>0.1056</c:v>
                </c:pt>
                <c:pt idx="367">
                  <c:v>0.1056</c:v>
                </c:pt>
                <c:pt idx="368">
                  <c:v>0.1074</c:v>
                </c:pt>
                <c:pt idx="369">
                  <c:v>0.1074</c:v>
                </c:pt>
                <c:pt idx="370">
                  <c:v>0.10730000000000001</c:v>
                </c:pt>
                <c:pt idx="371">
                  <c:v>0.1071</c:v>
                </c:pt>
                <c:pt idx="372">
                  <c:v>0.10680000000000001</c:v>
                </c:pt>
                <c:pt idx="373">
                  <c:v>0.10680000000000001</c:v>
                </c:pt>
                <c:pt idx="374">
                  <c:v>0.10680000000000001</c:v>
                </c:pt>
                <c:pt idx="375">
                  <c:v>0.1066</c:v>
                </c:pt>
                <c:pt idx="376">
                  <c:v>0.1062</c:v>
                </c:pt>
                <c:pt idx="377">
                  <c:v>0.10440000000000001</c:v>
                </c:pt>
                <c:pt idx="378">
                  <c:v>0.1026</c:v>
                </c:pt>
                <c:pt idx="379">
                  <c:v>0.1023</c:v>
                </c:pt>
                <c:pt idx="380">
                  <c:v>0.1023</c:v>
                </c:pt>
                <c:pt idx="381">
                  <c:v>0.1023</c:v>
                </c:pt>
                <c:pt idx="382">
                  <c:v>0.1037</c:v>
                </c:pt>
                <c:pt idx="383">
                  <c:v>0.1033</c:v>
                </c:pt>
                <c:pt idx="384">
                  <c:v>0.1028</c:v>
                </c:pt>
                <c:pt idx="385">
                  <c:v>0.10349999999999999</c:v>
                </c:pt>
                <c:pt idx="386">
                  <c:v>0.10440000000000001</c:v>
                </c:pt>
                <c:pt idx="387">
                  <c:v>0.1046</c:v>
                </c:pt>
                <c:pt idx="388">
                  <c:v>0.1043</c:v>
                </c:pt>
                <c:pt idx="389">
                  <c:v>0.1032</c:v>
                </c:pt>
                <c:pt idx="390">
                  <c:v>0.1038</c:v>
                </c:pt>
                <c:pt idx="391">
                  <c:v>0.1045</c:v>
                </c:pt>
                <c:pt idx="392">
                  <c:v>0.1051</c:v>
                </c:pt>
                <c:pt idx="393">
                  <c:v>0.1051</c:v>
                </c:pt>
                <c:pt idx="394">
                  <c:v>0.1051</c:v>
                </c:pt>
                <c:pt idx="395">
                  <c:v>0.10589999999999999</c:v>
                </c:pt>
                <c:pt idx="396">
                  <c:v>0.10589999999999999</c:v>
                </c:pt>
                <c:pt idx="397">
                  <c:v>0.10589999999999999</c:v>
                </c:pt>
                <c:pt idx="398">
                  <c:v>0.10539999999999999</c:v>
                </c:pt>
                <c:pt idx="399">
                  <c:v>0.1056</c:v>
                </c:pt>
                <c:pt idx="400">
                  <c:v>0.1056</c:v>
                </c:pt>
                <c:pt idx="401">
                  <c:v>0.1056</c:v>
                </c:pt>
                <c:pt idx="402">
                  <c:v>0.1055</c:v>
                </c:pt>
                <c:pt idx="403">
                  <c:v>0.1055</c:v>
                </c:pt>
                <c:pt idx="404">
                  <c:v>0.10639999999999999</c:v>
                </c:pt>
                <c:pt idx="405">
                  <c:v>0.10639999999999999</c:v>
                </c:pt>
                <c:pt idx="406">
                  <c:v>0.10639999999999999</c:v>
                </c:pt>
                <c:pt idx="407">
                  <c:v>0.10580000000000001</c:v>
                </c:pt>
                <c:pt idx="408">
                  <c:v>0.10580000000000001</c:v>
                </c:pt>
                <c:pt idx="409">
                  <c:v>0.1056</c:v>
                </c:pt>
                <c:pt idx="410">
                  <c:v>0.1052</c:v>
                </c:pt>
                <c:pt idx="411">
                  <c:v>0.1052</c:v>
                </c:pt>
                <c:pt idx="412">
                  <c:v>0.1052</c:v>
                </c:pt>
                <c:pt idx="413">
                  <c:v>0.1037</c:v>
                </c:pt>
                <c:pt idx="414">
                  <c:v>0.10489999999999999</c:v>
                </c:pt>
                <c:pt idx="415">
                  <c:v>0.10489999999999999</c:v>
                </c:pt>
                <c:pt idx="416">
                  <c:v>0.10489999999999999</c:v>
                </c:pt>
                <c:pt idx="417">
                  <c:v>0.1053</c:v>
                </c:pt>
                <c:pt idx="418">
                  <c:v>0.1053</c:v>
                </c:pt>
                <c:pt idx="419">
                  <c:v>0.1053</c:v>
                </c:pt>
                <c:pt idx="420">
                  <c:v>0.1053</c:v>
                </c:pt>
                <c:pt idx="421">
                  <c:v>0.1053</c:v>
                </c:pt>
                <c:pt idx="422">
                  <c:v>0.1052</c:v>
                </c:pt>
                <c:pt idx="423">
                  <c:v>0.1052</c:v>
                </c:pt>
                <c:pt idx="424">
                  <c:v>0.1052</c:v>
                </c:pt>
                <c:pt idx="425">
                  <c:v>0.1052</c:v>
                </c:pt>
                <c:pt idx="426">
                  <c:v>0.1052</c:v>
                </c:pt>
                <c:pt idx="427">
                  <c:v>0.1052</c:v>
                </c:pt>
                <c:pt idx="428">
                  <c:v>0.1053</c:v>
                </c:pt>
                <c:pt idx="429">
                  <c:v>0.10539999999999999</c:v>
                </c:pt>
                <c:pt idx="430">
                  <c:v>0.1057</c:v>
                </c:pt>
                <c:pt idx="431">
                  <c:v>0.10639999999999999</c:v>
                </c:pt>
                <c:pt idx="432">
                  <c:v>0.1069</c:v>
                </c:pt>
                <c:pt idx="433">
                  <c:v>0.1069</c:v>
                </c:pt>
                <c:pt idx="434">
                  <c:v>0.1069</c:v>
                </c:pt>
                <c:pt idx="435">
                  <c:v>0.1069</c:v>
                </c:pt>
                <c:pt idx="436">
                  <c:v>0.10730000000000001</c:v>
                </c:pt>
                <c:pt idx="437">
                  <c:v>0.1076</c:v>
                </c:pt>
                <c:pt idx="438">
                  <c:v>0.108</c:v>
                </c:pt>
                <c:pt idx="439">
                  <c:v>0.108</c:v>
                </c:pt>
                <c:pt idx="440">
                  <c:v>0.108</c:v>
                </c:pt>
                <c:pt idx="441">
                  <c:v>0.1077</c:v>
                </c:pt>
                <c:pt idx="442">
                  <c:v>0.1075</c:v>
                </c:pt>
                <c:pt idx="443">
                  <c:v>0.10639999999999999</c:v>
                </c:pt>
                <c:pt idx="444">
                  <c:v>0.10630000000000001</c:v>
                </c:pt>
                <c:pt idx="445">
                  <c:v>0.10630000000000001</c:v>
                </c:pt>
                <c:pt idx="446">
                  <c:v>0.1062</c:v>
                </c:pt>
                <c:pt idx="447">
                  <c:v>0.1052</c:v>
                </c:pt>
                <c:pt idx="448">
                  <c:v>0.10249999999999999</c:v>
                </c:pt>
                <c:pt idx="449">
                  <c:v>0.1028</c:v>
                </c:pt>
                <c:pt idx="450">
                  <c:v>0.1033</c:v>
                </c:pt>
                <c:pt idx="451">
                  <c:v>0.1046</c:v>
                </c:pt>
                <c:pt idx="452">
                  <c:v>0.1042</c:v>
                </c:pt>
                <c:pt idx="453">
                  <c:v>0.10489999999999999</c:v>
                </c:pt>
                <c:pt idx="454">
                  <c:v>0.1042</c:v>
                </c:pt>
                <c:pt idx="455">
                  <c:v>0.10440000000000001</c:v>
                </c:pt>
                <c:pt idx="456">
                  <c:v>0.10539999999999999</c:v>
                </c:pt>
                <c:pt idx="457">
                  <c:v>0.1041</c:v>
                </c:pt>
                <c:pt idx="458">
                  <c:v>0.10249999999999999</c:v>
                </c:pt>
                <c:pt idx="459">
                  <c:v>0.10249999999999999</c:v>
                </c:pt>
                <c:pt idx="460">
                  <c:v>0.10150000000000001</c:v>
                </c:pt>
                <c:pt idx="461">
                  <c:v>0.10150000000000001</c:v>
                </c:pt>
                <c:pt idx="462">
                  <c:v>0.10050000000000001</c:v>
                </c:pt>
                <c:pt idx="463">
                  <c:v>0.1007</c:v>
                </c:pt>
                <c:pt idx="464">
                  <c:v>0.1016</c:v>
                </c:pt>
                <c:pt idx="465">
                  <c:v>0.1016</c:v>
                </c:pt>
                <c:pt idx="466">
                  <c:v>0.10100000000000001</c:v>
                </c:pt>
                <c:pt idx="467">
                  <c:v>0.1016</c:v>
                </c:pt>
                <c:pt idx="468">
                  <c:v>0.1027</c:v>
                </c:pt>
                <c:pt idx="469">
                  <c:v>0.1026</c:v>
                </c:pt>
                <c:pt idx="470">
                  <c:v>0.10340000000000001</c:v>
                </c:pt>
                <c:pt idx="471">
                  <c:v>0.10349999999999999</c:v>
                </c:pt>
                <c:pt idx="472">
                  <c:v>0.1031</c:v>
                </c:pt>
                <c:pt idx="473">
                  <c:v>0.1031</c:v>
                </c:pt>
                <c:pt idx="474">
                  <c:v>0.1032</c:v>
                </c:pt>
                <c:pt idx="475">
                  <c:v>0.1032</c:v>
                </c:pt>
                <c:pt idx="476">
                  <c:v>0.10390000000000001</c:v>
                </c:pt>
                <c:pt idx="477">
                  <c:v>0.10349999999999999</c:v>
                </c:pt>
                <c:pt idx="478">
                  <c:v>0.1011</c:v>
                </c:pt>
                <c:pt idx="479">
                  <c:v>0.10150000000000001</c:v>
                </c:pt>
                <c:pt idx="480">
                  <c:v>0.10150000000000001</c:v>
                </c:pt>
                <c:pt idx="481">
                  <c:v>0.1004</c:v>
                </c:pt>
                <c:pt idx="482">
                  <c:v>0.1009</c:v>
                </c:pt>
                <c:pt idx="483">
                  <c:v>0.1004</c:v>
                </c:pt>
                <c:pt idx="484">
                  <c:v>0.1004</c:v>
                </c:pt>
                <c:pt idx="485">
                  <c:v>0.1004</c:v>
                </c:pt>
                <c:pt idx="486">
                  <c:v>9.8799999999999999E-2</c:v>
                </c:pt>
                <c:pt idx="487">
                  <c:v>9.8199999999999996E-2</c:v>
                </c:pt>
                <c:pt idx="488">
                  <c:v>9.8400000000000001E-2</c:v>
                </c:pt>
                <c:pt idx="489">
                  <c:v>9.8400000000000001E-2</c:v>
                </c:pt>
                <c:pt idx="490">
                  <c:v>9.8400000000000001E-2</c:v>
                </c:pt>
                <c:pt idx="491">
                  <c:v>9.8199999999999996E-2</c:v>
                </c:pt>
                <c:pt idx="492">
                  <c:v>9.8799999999999999E-2</c:v>
                </c:pt>
                <c:pt idx="493">
                  <c:v>9.9099999999999994E-2</c:v>
                </c:pt>
                <c:pt idx="494">
                  <c:v>9.9400000000000002E-2</c:v>
                </c:pt>
                <c:pt idx="495">
                  <c:v>9.8199999999999996E-2</c:v>
                </c:pt>
                <c:pt idx="496">
                  <c:v>9.7500000000000003E-2</c:v>
                </c:pt>
                <c:pt idx="497">
                  <c:v>9.7500000000000003E-2</c:v>
                </c:pt>
                <c:pt idx="498">
                  <c:v>9.6799999999999997E-2</c:v>
                </c:pt>
                <c:pt idx="499">
                  <c:v>9.6799999999999997E-2</c:v>
                </c:pt>
                <c:pt idx="500">
                  <c:v>9.6500000000000002E-2</c:v>
                </c:pt>
                <c:pt idx="501">
                  <c:v>9.6699999999999994E-2</c:v>
                </c:pt>
                <c:pt idx="502">
                  <c:v>9.6100000000000005E-2</c:v>
                </c:pt>
                <c:pt idx="503">
                  <c:v>9.6100000000000005E-2</c:v>
                </c:pt>
                <c:pt idx="504">
                  <c:v>9.6600000000000005E-2</c:v>
                </c:pt>
                <c:pt idx="505">
                  <c:v>9.6600000000000005E-2</c:v>
                </c:pt>
                <c:pt idx="506">
                  <c:v>9.69E-2</c:v>
                </c:pt>
                <c:pt idx="507">
                  <c:v>9.7000000000000003E-2</c:v>
                </c:pt>
                <c:pt idx="508">
                  <c:v>9.7500000000000003E-2</c:v>
                </c:pt>
                <c:pt idx="509">
                  <c:v>9.7000000000000003E-2</c:v>
                </c:pt>
                <c:pt idx="510">
                  <c:v>9.7000000000000003E-2</c:v>
                </c:pt>
                <c:pt idx="511">
                  <c:v>9.7299999999999998E-2</c:v>
                </c:pt>
                <c:pt idx="512">
                  <c:v>9.7600000000000006E-2</c:v>
                </c:pt>
                <c:pt idx="513">
                  <c:v>9.7600000000000006E-2</c:v>
                </c:pt>
                <c:pt idx="514">
                  <c:v>9.7600000000000006E-2</c:v>
                </c:pt>
                <c:pt idx="515">
                  <c:v>9.7600000000000006E-2</c:v>
                </c:pt>
                <c:pt idx="516">
                  <c:v>9.7600000000000006E-2</c:v>
                </c:pt>
                <c:pt idx="517">
                  <c:v>9.7600000000000006E-2</c:v>
                </c:pt>
                <c:pt idx="518">
                  <c:v>9.7600000000000006E-2</c:v>
                </c:pt>
                <c:pt idx="519">
                  <c:v>9.7500000000000003E-2</c:v>
                </c:pt>
                <c:pt idx="520">
                  <c:v>9.7500000000000003E-2</c:v>
                </c:pt>
                <c:pt idx="521">
                  <c:v>9.74E-2</c:v>
                </c:pt>
                <c:pt idx="522">
                  <c:v>9.7299999999999998E-2</c:v>
                </c:pt>
                <c:pt idx="523">
                  <c:v>9.6500000000000002E-2</c:v>
                </c:pt>
                <c:pt idx="524">
                  <c:v>9.7000000000000003E-2</c:v>
                </c:pt>
                <c:pt idx="525">
                  <c:v>9.7299999999999998E-2</c:v>
                </c:pt>
                <c:pt idx="526">
                  <c:v>9.8000000000000004E-2</c:v>
                </c:pt>
                <c:pt idx="527">
                  <c:v>9.8000000000000004E-2</c:v>
                </c:pt>
                <c:pt idx="528">
                  <c:v>9.8100000000000007E-2</c:v>
                </c:pt>
                <c:pt idx="529">
                  <c:v>9.8799999999999999E-2</c:v>
                </c:pt>
                <c:pt idx="530">
                  <c:v>9.8799999999999999E-2</c:v>
                </c:pt>
                <c:pt idx="531">
                  <c:v>9.9099999999999994E-2</c:v>
                </c:pt>
                <c:pt idx="532">
                  <c:v>9.9099999999999994E-2</c:v>
                </c:pt>
                <c:pt idx="533">
                  <c:v>9.9500000000000005E-2</c:v>
                </c:pt>
                <c:pt idx="534">
                  <c:v>9.9299999999999999E-2</c:v>
                </c:pt>
                <c:pt idx="535">
                  <c:v>9.8900000000000002E-2</c:v>
                </c:pt>
                <c:pt idx="536">
                  <c:v>9.8699999999999996E-2</c:v>
                </c:pt>
                <c:pt idx="537">
                  <c:v>9.8400000000000001E-2</c:v>
                </c:pt>
                <c:pt idx="538">
                  <c:v>9.8400000000000001E-2</c:v>
                </c:pt>
                <c:pt idx="539">
                  <c:v>9.8599999999999993E-2</c:v>
                </c:pt>
                <c:pt idx="540">
                  <c:v>9.8199999999999996E-2</c:v>
                </c:pt>
                <c:pt idx="541">
                  <c:v>9.8000000000000004E-2</c:v>
                </c:pt>
                <c:pt idx="542">
                  <c:v>9.7600000000000006E-2</c:v>
                </c:pt>
                <c:pt idx="543">
                  <c:v>9.74E-2</c:v>
                </c:pt>
                <c:pt idx="544">
                  <c:v>9.7799999999999998E-2</c:v>
                </c:pt>
                <c:pt idx="545">
                  <c:v>9.7799999999999998E-2</c:v>
                </c:pt>
                <c:pt idx="546">
                  <c:v>9.7600000000000006E-2</c:v>
                </c:pt>
                <c:pt idx="547">
                  <c:v>9.7299999999999998E-2</c:v>
                </c:pt>
                <c:pt idx="548">
                  <c:v>9.7299999999999998E-2</c:v>
                </c:pt>
                <c:pt idx="549">
                  <c:v>9.7600000000000006E-2</c:v>
                </c:pt>
                <c:pt idx="550">
                  <c:v>9.7600000000000006E-2</c:v>
                </c:pt>
                <c:pt idx="551">
                  <c:v>9.74E-2</c:v>
                </c:pt>
                <c:pt idx="552">
                  <c:v>9.74E-2</c:v>
                </c:pt>
                <c:pt idx="553">
                  <c:v>9.7699999999999995E-2</c:v>
                </c:pt>
                <c:pt idx="554">
                  <c:v>9.8199999999999996E-2</c:v>
                </c:pt>
                <c:pt idx="555">
                  <c:v>9.8100000000000007E-2</c:v>
                </c:pt>
                <c:pt idx="556">
                  <c:v>9.8100000000000007E-2</c:v>
                </c:pt>
                <c:pt idx="557">
                  <c:v>9.8100000000000007E-2</c:v>
                </c:pt>
                <c:pt idx="558">
                  <c:v>9.74E-2</c:v>
                </c:pt>
                <c:pt idx="559">
                  <c:v>9.74E-2</c:v>
                </c:pt>
                <c:pt idx="560">
                  <c:v>9.74E-2</c:v>
                </c:pt>
                <c:pt idx="561">
                  <c:v>9.7299999999999998E-2</c:v>
                </c:pt>
                <c:pt idx="562">
                  <c:v>9.7199999999999995E-2</c:v>
                </c:pt>
                <c:pt idx="563">
                  <c:v>9.7299999999999998E-2</c:v>
                </c:pt>
                <c:pt idx="564">
                  <c:v>9.7100000000000006E-2</c:v>
                </c:pt>
                <c:pt idx="565">
                  <c:v>9.6699999999999994E-2</c:v>
                </c:pt>
                <c:pt idx="566">
                  <c:v>9.6699999999999994E-2</c:v>
                </c:pt>
                <c:pt idx="567">
                  <c:v>9.6600000000000005E-2</c:v>
                </c:pt>
                <c:pt idx="568">
                  <c:v>9.6600000000000005E-2</c:v>
                </c:pt>
                <c:pt idx="569">
                  <c:v>9.6600000000000005E-2</c:v>
                </c:pt>
                <c:pt idx="570">
                  <c:v>9.4200000000000006E-2</c:v>
                </c:pt>
                <c:pt idx="571">
                  <c:v>9.4200000000000006E-2</c:v>
                </c:pt>
                <c:pt idx="572">
                  <c:v>9.4399999999999998E-2</c:v>
                </c:pt>
                <c:pt idx="573">
                  <c:v>9.4299999999999995E-2</c:v>
                </c:pt>
                <c:pt idx="574">
                  <c:v>9.4200000000000006E-2</c:v>
                </c:pt>
                <c:pt idx="575">
                  <c:v>9.3200000000000005E-2</c:v>
                </c:pt>
                <c:pt idx="576">
                  <c:v>9.3200000000000005E-2</c:v>
                </c:pt>
                <c:pt idx="577">
                  <c:v>9.2700000000000005E-2</c:v>
                </c:pt>
                <c:pt idx="578">
                  <c:v>9.2399999999999996E-2</c:v>
                </c:pt>
                <c:pt idx="579">
                  <c:v>9.2299999999999993E-2</c:v>
                </c:pt>
                <c:pt idx="580">
                  <c:v>9.2399999999999996E-2</c:v>
                </c:pt>
                <c:pt idx="581">
                  <c:v>9.2700000000000005E-2</c:v>
                </c:pt>
                <c:pt idx="582">
                  <c:v>9.2600000000000002E-2</c:v>
                </c:pt>
                <c:pt idx="583">
                  <c:v>9.2700000000000005E-2</c:v>
                </c:pt>
                <c:pt idx="584">
                  <c:v>9.3299999999999994E-2</c:v>
                </c:pt>
                <c:pt idx="585">
                  <c:v>9.2999999999999999E-2</c:v>
                </c:pt>
                <c:pt idx="586">
                  <c:v>9.1999999999999998E-2</c:v>
                </c:pt>
                <c:pt idx="587">
                  <c:v>9.1800000000000007E-2</c:v>
                </c:pt>
                <c:pt idx="588">
                  <c:v>9.11E-2</c:v>
                </c:pt>
                <c:pt idx="589">
                  <c:v>9.1399999999999995E-2</c:v>
                </c:pt>
                <c:pt idx="590">
                  <c:v>9.1200000000000003E-2</c:v>
                </c:pt>
                <c:pt idx="591">
                  <c:v>9.0700000000000003E-2</c:v>
                </c:pt>
                <c:pt idx="592">
                  <c:v>9.0700000000000003E-2</c:v>
                </c:pt>
                <c:pt idx="593">
                  <c:v>9.0700000000000003E-2</c:v>
                </c:pt>
                <c:pt idx="594">
                  <c:v>8.9899999999999994E-2</c:v>
                </c:pt>
                <c:pt idx="595">
                  <c:v>8.9899999999999994E-2</c:v>
                </c:pt>
                <c:pt idx="596">
                  <c:v>9.0300000000000005E-2</c:v>
                </c:pt>
                <c:pt idx="597">
                  <c:v>9.0200000000000002E-2</c:v>
                </c:pt>
                <c:pt idx="598">
                  <c:v>9.0200000000000002E-2</c:v>
                </c:pt>
                <c:pt idx="599">
                  <c:v>8.9599999999999999E-2</c:v>
                </c:pt>
                <c:pt idx="600">
                  <c:v>8.9300000000000004E-2</c:v>
                </c:pt>
                <c:pt idx="601">
                  <c:v>8.8900000000000007E-2</c:v>
                </c:pt>
                <c:pt idx="602">
                  <c:v>8.8599999999999998E-2</c:v>
                </c:pt>
                <c:pt idx="603">
                  <c:v>8.77E-2</c:v>
                </c:pt>
                <c:pt idx="604">
                  <c:v>8.7999999999999995E-2</c:v>
                </c:pt>
                <c:pt idx="605">
                  <c:v>8.7999999999999995E-2</c:v>
                </c:pt>
                <c:pt idx="606">
                  <c:v>8.8099999999999998E-2</c:v>
                </c:pt>
                <c:pt idx="607">
                  <c:v>8.7900000000000006E-2</c:v>
                </c:pt>
                <c:pt idx="608">
                  <c:v>8.7300000000000003E-2</c:v>
                </c:pt>
                <c:pt idx="609">
                  <c:v>8.77E-2</c:v>
                </c:pt>
                <c:pt idx="610">
                  <c:v>8.7599999999999997E-2</c:v>
                </c:pt>
                <c:pt idx="611">
                  <c:v>8.7400000000000005E-2</c:v>
                </c:pt>
                <c:pt idx="612">
                  <c:v>8.6900000000000005E-2</c:v>
                </c:pt>
                <c:pt idx="613">
                  <c:v>8.7499999999999994E-2</c:v>
                </c:pt>
                <c:pt idx="614">
                  <c:v>8.7800000000000003E-2</c:v>
                </c:pt>
                <c:pt idx="615">
                  <c:v>8.7800000000000003E-2</c:v>
                </c:pt>
                <c:pt idx="616">
                  <c:v>8.7999999999999995E-2</c:v>
                </c:pt>
                <c:pt idx="617">
                  <c:v>8.7999999999999995E-2</c:v>
                </c:pt>
                <c:pt idx="618">
                  <c:v>8.8099999999999998E-2</c:v>
                </c:pt>
                <c:pt idx="619">
                  <c:v>8.8900000000000007E-2</c:v>
                </c:pt>
                <c:pt idx="620">
                  <c:v>8.9300000000000004E-2</c:v>
                </c:pt>
                <c:pt idx="621">
                  <c:v>8.9300000000000004E-2</c:v>
                </c:pt>
                <c:pt idx="622">
                  <c:v>8.8999999999999996E-2</c:v>
                </c:pt>
                <c:pt idx="623">
                  <c:v>8.8999999999999996E-2</c:v>
                </c:pt>
                <c:pt idx="624">
                  <c:v>8.8999999999999996E-2</c:v>
                </c:pt>
                <c:pt idx="625">
                  <c:v>8.8400000000000006E-2</c:v>
                </c:pt>
                <c:pt idx="626">
                  <c:v>8.8099999999999998E-2</c:v>
                </c:pt>
                <c:pt idx="627">
                  <c:v>8.7999999999999995E-2</c:v>
                </c:pt>
                <c:pt idx="628">
                  <c:v>8.7999999999999995E-2</c:v>
                </c:pt>
                <c:pt idx="629">
                  <c:v>8.7999999999999995E-2</c:v>
                </c:pt>
                <c:pt idx="630">
                  <c:v>8.9599999999999999E-2</c:v>
                </c:pt>
                <c:pt idx="631">
                  <c:v>8.9399999999999993E-2</c:v>
                </c:pt>
                <c:pt idx="632">
                  <c:v>8.9399999999999993E-2</c:v>
                </c:pt>
                <c:pt idx="633">
                  <c:v>9.0200000000000002E-2</c:v>
                </c:pt>
                <c:pt idx="634">
                  <c:v>9.0300000000000005E-2</c:v>
                </c:pt>
                <c:pt idx="635">
                  <c:v>9.0899999999999995E-2</c:v>
                </c:pt>
                <c:pt idx="636">
                  <c:v>9.0899999999999995E-2</c:v>
                </c:pt>
                <c:pt idx="637">
                  <c:v>9.06E-2</c:v>
                </c:pt>
                <c:pt idx="638">
                  <c:v>9.06E-2</c:v>
                </c:pt>
                <c:pt idx="639">
                  <c:v>9.1399999999999995E-2</c:v>
                </c:pt>
                <c:pt idx="640">
                  <c:v>9.1399999999999995E-2</c:v>
                </c:pt>
                <c:pt idx="641">
                  <c:v>9.1399999999999995E-2</c:v>
                </c:pt>
                <c:pt idx="642">
                  <c:v>9.2200000000000004E-2</c:v>
                </c:pt>
                <c:pt idx="643">
                  <c:v>9.2999999999999999E-2</c:v>
                </c:pt>
                <c:pt idx="644">
                  <c:v>9.2999999999999999E-2</c:v>
                </c:pt>
                <c:pt idx="645">
                  <c:v>9.3299999999999994E-2</c:v>
                </c:pt>
                <c:pt idx="646">
                  <c:v>9.3799999999999994E-2</c:v>
                </c:pt>
                <c:pt idx="647">
                  <c:v>9.3799999999999994E-2</c:v>
                </c:pt>
                <c:pt idx="648">
                  <c:v>9.3799999999999994E-2</c:v>
                </c:pt>
                <c:pt idx="649">
                  <c:v>9.3799999999999994E-2</c:v>
                </c:pt>
                <c:pt idx="650">
                  <c:v>9.35E-2</c:v>
                </c:pt>
                <c:pt idx="651">
                  <c:v>9.2899999999999996E-2</c:v>
                </c:pt>
                <c:pt idx="652">
                  <c:v>9.2899999999999996E-2</c:v>
                </c:pt>
                <c:pt idx="653">
                  <c:v>9.35E-2</c:v>
                </c:pt>
                <c:pt idx="654">
                  <c:v>9.3600000000000003E-2</c:v>
                </c:pt>
                <c:pt idx="655">
                  <c:v>9.3700000000000006E-2</c:v>
                </c:pt>
                <c:pt idx="656">
                  <c:v>9.3700000000000006E-2</c:v>
                </c:pt>
                <c:pt idx="657">
                  <c:v>9.35E-2</c:v>
                </c:pt>
                <c:pt idx="658">
                  <c:v>9.2899999999999996E-2</c:v>
                </c:pt>
                <c:pt idx="659">
                  <c:v>9.2899999999999996E-2</c:v>
                </c:pt>
                <c:pt idx="660">
                  <c:v>9.3700000000000006E-2</c:v>
                </c:pt>
                <c:pt idx="661">
                  <c:v>9.3700000000000006E-2</c:v>
                </c:pt>
                <c:pt idx="662">
                  <c:v>9.35E-2</c:v>
                </c:pt>
                <c:pt idx="663">
                  <c:v>9.3200000000000005E-2</c:v>
                </c:pt>
                <c:pt idx="664">
                  <c:v>9.2399999999999996E-2</c:v>
                </c:pt>
                <c:pt idx="665">
                  <c:v>9.1600000000000001E-2</c:v>
                </c:pt>
                <c:pt idx="666">
                  <c:v>9.2100000000000001E-2</c:v>
                </c:pt>
                <c:pt idx="667">
                  <c:v>9.0899999999999995E-2</c:v>
                </c:pt>
                <c:pt idx="668">
                  <c:v>9.0899999999999995E-2</c:v>
                </c:pt>
                <c:pt idx="669">
                  <c:v>9.1300000000000006E-2</c:v>
                </c:pt>
                <c:pt idx="670">
                  <c:v>9.1200000000000003E-2</c:v>
                </c:pt>
                <c:pt idx="671">
                  <c:v>9.1700000000000004E-2</c:v>
                </c:pt>
                <c:pt idx="672">
                  <c:v>9.1600000000000001E-2</c:v>
                </c:pt>
                <c:pt idx="673">
                  <c:v>9.0499999999999997E-2</c:v>
                </c:pt>
                <c:pt idx="674">
                  <c:v>9.0499999999999997E-2</c:v>
                </c:pt>
                <c:pt idx="675">
                  <c:v>9.0800000000000006E-2</c:v>
                </c:pt>
                <c:pt idx="676">
                  <c:v>9.0899999999999995E-2</c:v>
                </c:pt>
                <c:pt idx="677">
                  <c:v>9.1700000000000004E-2</c:v>
                </c:pt>
                <c:pt idx="678">
                  <c:v>9.2200000000000004E-2</c:v>
                </c:pt>
                <c:pt idx="679">
                  <c:v>9.2200000000000004E-2</c:v>
                </c:pt>
                <c:pt idx="680">
                  <c:v>9.1800000000000007E-2</c:v>
                </c:pt>
                <c:pt idx="681">
                  <c:v>9.1800000000000007E-2</c:v>
                </c:pt>
                <c:pt idx="682">
                  <c:v>9.1700000000000004E-2</c:v>
                </c:pt>
                <c:pt idx="683">
                  <c:v>9.0999999999999998E-2</c:v>
                </c:pt>
                <c:pt idx="684">
                  <c:v>9.0899999999999995E-2</c:v>
                </c:pt>
                <c:pt idx="685">
                  <c:v>8.9499999999999996E-2</c:v>
                </c:pt>
                <c:pt idx="686">
                  <c:v>8.8900000000000007E-2</c:v>
                </c:pt>
                <c:pt idx="687">
                  <c:v>8.7599999999999997E-2</c:v>
                </c:pt>
                <c:pt idx="688">
                  <c:v>8.7599999999999997E-2</c:v>
                </c:pt>
                <c:pt idx="689">
                  <c:v>8.7599999999999997E-2</c:v>
                </c:pt>
                <c:pt idx="690">
                  <c:v>8.7400000000000005E-2</c:v>
                </c:pt>
                <c:pt idx="691">
                  <c:v>8.7400000000000005E-2</c:v>
                </c:pt>
                <c:pt idx="692">
                  <c:v>8.72E-2</c:v>
                </c:pt>
                <c:pt idx="693">
                  <c:v>8.7999999999999995E-2</c:v>
                </c:pt>
                <c:pt idx="694">
                  <c:v>8.7999999999999995E-2</c:v>
                </c:pt>
                <c:pt idx="695">
                  <c:v>8.8200000000000001E-2</c:v>
                </c:pt>
                <c:pt idx="696">
                  <c:v>8.7900000000000006E-2</c:v>
                </c:pt>
                <c:pt idx="697">
                  <c:v>8.7800000000000003E-2</c:v>
                </c:pt>
                <c:pt idx="698">
                  <c:v>8.7900000000000006E-2</c:v>
                </c:pt>
                <c:pt idx="699">
                  <c:v>8.7900000000000006E-2</c:v>
                </c:pt>
                <c:pt idx="700">
                  <c:v>8.8200000000000001E-2</c:v>
                </c:pt>
                <c:pt idx="701">
                  <c:v>8.8099999999999998E-2</c:v>
                </c:pt>
                <c:pt idx="702">
                  <c:v>8.8099999999999998E-2</c:v>
                </c:pt>
                <c:pt idx="703">
                  <c:v>8.8499999999999995E-2</c:v>
                </c:pt>
                <c:pt idx="704">
                  <c:v>8.8499999999999995E-2</c:v>
                </c:pt>
                <c:pt idx="705">
                  <c:v>8.7999999999999995E-2</c:v>
                </c:pt>
                <c:pt idx="706">
                  <c:v>8.7599999999999997E-2</c:v>
                </c:pt>
                <c:pt idx="707">
                  <c:v>8.6999999999999994E-2</c:v>
                </c:pt>
                <c:pt idx="708">
                  <c:v>8.6499999999999994E-2</c:v>
                </c:pt>
                <c:pt idx="709">
                  <c:v>8.6400000000000005E-2</c:v>
                </c:pt>
                <c:pt idx="710">
                  <c:v>8.5999999999999993E-2</c:v>
                </c:pt>
                <c:pt idx="711">
                  <c:v>8.5999999999999993E-2</c:v>
                </c:pt>
                <c:pt idx="712">
                  <c:v>8.5500000000000007E-2</c:v>
                </c:pt>
                <c:pt idx="713">
                  <c:v>8.6400000000000005E-2</c:v>
                </c:pt>
                <c:pt idx="714">
                  <c:v>8.6199999999999999E-2</c:v>
                </c:pt>
                <c:pt idx="715">
                  <c:v>8.5699999999999998E-2</c:v>
                </c:pt>
                <c:pt idx="716">
                  <c:v>8.5999999999999993E-2</c:v>
                </c:pt>
                <c:pt idx="717">
                  <c:v>8.5000000000000006E-2</c:v>
                </c:pt>
                <c:pt idx="718">
                  <c:v>8.5199999999999998E-2</c:v>
                </c:pt>
                <c:pt idx="719">
                  <c:v>8.5300000000000001E-2</c:v>
                </c:pt>
                <c:pt idx="720">
                  <c:v>8.5199999999999998E-2</c:v>
                </c:pt>
                <c:pt idx="721">
                  <c:v>8.5099999999999995E-2</c:v>
                </c:pt>
                <c:pt idx="722">
                  <c:v>8.5099999999999995E-2</c:v>
                </c:pt>
                <c:pt idx="723">
                  <c:v>8.5000000000000006E-2</c:v>
                </c:pt>
                <c:pt idx="724">
                  <c:v>8.4199999999999997E-2</c:v>
                </c:pt>
                <c:pt idx="725">
                  <c:v>8.4000000000000005E-2</c:v>
                </c:pt>
                <c:pt idx="726">
                  <c:v>8.4000000000000005E-2</c:v>
                </c:pt>
                <c:pt idx="727">
                  <c:v>8.3199999999999996E-2</c:v>
                </c:pt>
                <c:pt idx="728">
                  <c:v>8.3500000000000005E-2</c:v>
                </c:pt>
                <c:pt idx="729">
                  <c:v>8.2900000000000001E-2</c:v>
                </c:pt>
                <c:pt idx="730">
                  <c:v>8.2500000000000004E-2</c:v>
                </c:pt>
                <c:pt idx="731">
                  <c:v>8.2500000000000004E-2</c:v>
                </c:pt>
                <c:pt idx="732">
                  <c:v>8.1699999999999995E-2</c:v>
                </c:pt>
                <c:pt idx="733">
                  <c:v>8.2199999999999995E-2</c:v>
                </c:pt>
                <c:pt idx="734">
                  <c:v>8.2199999999999995E-2</c:v>
                </c:pt>
                <c:pt idx="735">
                  <c:v>8.2299999999999998E-2</c:v>
                </c:pt>
                <c:pt idx="736">
                  <c:v>8.2600000000000007E-2</c:v>
                </c:pt>
                <c:pt idx="737">
                  <c:v>8.2699999999999996E-2</c:v>
                </c:pt>
                <c:pt idx="738">
                  <c:v>8.2699999999999996E-2</c:v>
                </c:pt>
                <c:pt idx="739">
                  <c:v>8.2600000000000007E-2</c:v>
                </c:pt>
                <c:pt idx="740">
                  <c:v>8.2600000000000007E-2</c:v>
                </c:pt>
                <c:pt idx="741">
                  <c:v>8.2500000000000004E-2</c:v>
                </c:pt>
                <c:pt idx="742">
                  <c:v>8.2500000000000004E-2</c:v>
                </c:pt>
                <c:pt idx="743">
                  <c:v>8.2900000000000001E-2</c:v>
                </c:pt>
                <c:pt idx="744">
                  <c:v>8.3099999999999993E-2</c:v>
                </c:pt>
                <c:pt idx="745">
                  <c:v>8.3099999999999993E-2</c:v>
                </c:pt>
                <c:pt idx="746">
                  <c:v>8.3000000000000004E-2</c:v>
                </c:pt>
                <c:pt idx="747">
                  <c:v>8.3400000000000002E-2</c:v>
                </c:pt>
                <c:pt idx="748">
                  <c:v>8.4000000000000005E-2</c:v>
                </c:pt>
                <c:pt idx="749">
                  <c:v>8.43E-2</c:v>
                </c:pt>
                <c:pt idx="750">
                  <c:v>8.43E-2</c:v>
                </c:pt>
                <c:pt idx="751">
                  <c:v>8.4000000000000005E-2</c:v>
                </c:pt>
                <c:pt idx="752">
                  <c:v>8.3000000000000004E-2</c:v>
                </c:pt>
                <c:pt idx="753">
                  <c:v>8.2100000000000006E-2</c:v>
                </c:pt>
                <c:pt idx="754">
                  <c:v>8.2600000000000007E-2</c:v>
                </c:pt>
                <c:pt idx="755">
                  <c:v>8.2600000000000007E-2</c:v>
                </c:pt>
                <c:pt idx="756">
                  <c:v>8.2299999999999998E-2</c:v>
                </c:pt>
                <c:pt idx="757">
                  <c:v>8.2199999999999995E-2</c:v>
                </c:pt>
                <c:pt idx="758">
                  <c:v>8.1799999999999998E-2</c:v>
                </c:pt>
                <c:pt idx="759">
                  <c:v>8.2000000000000003E-2</c:v>
                </c:pt>
                <c:pt idx="760">
                  <c:v>8.14E-2</c:v>
                </c:pt>
                <c:pt idx="761">
                  <c:v>8.14E-2</c:v>
                </c:pt>
                <c:pt idx="762">
                  <c:v>7.9799999999999996E-2</c:v>
                </c:pt>
                <c:pt idx="763">
                  <c:v>0.08</c:v>
                </c:pt>
                <c:pt idx="764">
                  <c:v>7.9699999999999993E-2</c:v>
                </c:pt>
                <c:pt idx="765">
                  <c:v>0.08</c:v>
                </c:pt>
                <c:pt idx="766">
                  <c:v>7.9899999999999999E-2</c:v>
                </c:pt>
                <c:pt idx="767">
                  <c:v>8.0399999999999999E-2</c:v>
                </c:pt>
                <c:pt idx="768">
                  <c:v>8.0799999999999997E-2</c:v>
                </c:pt>
                <c:pt idx="769">
                  <c:v>8.0600000000000005E-2</c:v>
                </c:pt>
                <c:pt idx="770">
                  <c:v>8.0799999999999997E-2</c:v>
                </c:pt>
                <c:pt idx="771">
                  <c:v>8.0699999999999994E-2</c:v>
                </c:pt>
                <c:pt idx="772">
                  <c:v>8.0500000000000002E-2</c:v>
                </c:pt>
                <c:pt idx="773">
                  <c:v>8.0399999999999999E-2</c:v>
                </c:pt>
                <c:pt idx="774">
                  <c:v>8.0199999999999994E-2</c:v>
                </c:pt>
                <c:pt idx="775">
                  <c:v>7.9699999999999993E-2</c:v>
                </c:pt>
                <c:pt idx="776">
                  <c:v>7.9600000000000004E-2</c:v>
                </c:pt>
                <c:pt idx="777">
                  <c:v>7.9600000000000004E-2</c:v>
                </c:pt>
                <c:pt idx="778">
                  <c:v>7.9600000000000004E-2</c:v>
                </c:pt>
                <c:pt idx="779">
                  <c:v>7.9299999999999995E-2</c:v>
                </c:pt>
                <c:pt idx="780">
                  <c:v>7.9100000000000004E-2</c:v>
                </c:pt>
                <c:pt idx="781">
                  <c:v>7.8899999999999998E-2</c:v>
                </c:pt>
                <c:pt idx="782">
                  <c:v>7.8899999999999998E-2</c:v>
                </c:pt>
                <c:pt idx="783">
                  <c:v>7.6100000000000001E-2</c:v>
                </c:pt>
                <c:pt idx="784">
                  <c:v>7.6100000000000001E-2</c:v>
                </c:pt>
                <c:pt idx="785">
                  <c:v>7.5800000000000006E-2</c:v>
                </c:pt>
                <c:pt idx="786">
                  <c:v>7.5600000000000001E-2</c:v>
                </c:pt>
                <c:pt idx="787">
                  <c:v>7.5600000000000001E-2</c:v>
                </c:pt>
                <c:pt idx="788">
                  <c:v>7.5399999999999995E-2</c:v>
                </c:pt>
                <c:pt idx="789">
                  <c:v>7.5399999999999995E-2</c:v>
                </c:pt>
                <c:pt idx="790">
                  <c:v>7.5399999999999995E-2</c:v>
                </c:pt>
                <c:pt idx="791">
                  <c:v>7.5800000000000006E-2</c:v>
                </c:pt>
                <c:pt idx="792">
                  <c:v>7.6600000000000001E-2</c:v>
                </c:pt>
                <c:pt idx="793">
                  <c:v>7.6999999999999999E-2</c:v>
                </c:pt>
                <c:pt idx="794">
                  <c:v>7.7399999999999997E-2</c:v>
                </c:pt>
                <c:pt idx="795">
                  <c:v>7.7499999999999999E-2</c:v>
                </c:pt>
                <c:pt idx="796">
                  <c:v>7.7600000000000002E-2</c:v>
                </c:pt>
                <c:pt idx="797">
                  <c:v>7.8299999999999995E-2</c:v>
                </c:pt>
                <c:pt idx="798">
                  <c:v>7.9699999999999993E-2</c:v>
                </c:pt>
                <c:pt idx="799">
                  <c:v>7.9299999999999995E-2</c:v>
                </c:pt>
                <c:pt idx="800">
                  <c:v>7.8600000000000003E-2</c:v>
                </c:pt>
                <c:pt idx="801">
                  <c:v>7.8799999999999995E-2</c:v>
                </c:pt>
                <c:pt idx="802">
                  <c:v>7.8299999999999995E-2</c:v>
                </c:pt>
                <c:pt idx="803">
                  <c:v>7.8600000000000003E-2</c:v>
                </c:pt>
                <c:pt idx="804">
                  <c:v>7.7799999999999994E-2</c:v>
                </c:pt>
                <c:pt idx="805">
                  <c:v>7.8399999999999997E-2</c:v>
                </c:pt>
                <c:pt idx="806">
                  <c:v>7.8399999999999997E-2</c:v>
                </c:pt>
                <c:pt idx="807">
                  <c:v>7.8299999999999995E-2</c:v>
                </c:pt>
                <c:pt idx="808">
                  <c:v>7.8399999999999997E-2</c:v>
                </c:pt>
                <c:pt idx="809">
                  <c:v>7.8299999999999995E-2</c:v>
                </c:pt>
                <c:pt idx="810">
                  <c:v>7.8200000000000006E-2</c:v>
                </c:pt>
                <c:pt idx="811">
                  <c:v>7.7499999999999999E-2</c:v>
                </c:pt>
                <c:pt idx="812">
                  <c:v>7.7200000000000005E-2</c:v>
                </c:pt>
                <c:pt idx="813">
                  <c:v>7.7399999999999997E-2</c:v>
                </c:pt>
                <c:pt idx="814">
                  <c:v>7.7200000000000005E-2</c:v>
                </c:pt>
                <c:pt idx="815">
                  <c:v>7.7200000000000005E-2</c:v>
                </c:pt>
                <c:pt idx="816">
                  <c:v>7.6799999999999993E-2</c:v>
                </c:pt>
                <c:pt idx="817">
                  <c:v>7.6600000000000001E-2</c:v>
                </c:pt>
                <c:pt idx="818">
                  <c:v>7.6100000000000001E-2</c:v>
                </c:pt>
                <c:pt idx="819">
                  <c:v>7.5999999999999998E-2</c:v>
                </c:pt>
                <c:pt idx="820">
                  <c:v>7.5800000000000006E-2</c:v>
                </c:pt>
                <c:pt idx="821">
                  <c:v>7.5800000000000006E-2</c:v>
                </c:pt>
                <c:pt idx="822">
                  <c:v>7.5700000000000003E-2</c:v>
                </c:pt>
                <c:pt idx="823">
                  <c:v>7.5399999999999995E-2</c:v>
                </c:pt>
                <c:pt idx="824">
                  <c:v>7.5399999999999995E-2</c:v>
                </c:pt>
                <c:pt idx="825">
                  <c:v>7.5399999999999995E-2</c:v>
                </c:pt>
                <c:pt idx="826">
                  <c:v>7.4899999999999994E-2</c:v>
                </c:pt>
                <c:pt idx="827">
                  <c:v>7.4899999999999994E-2</c:v>
                </c:pt>
                <c:pt idx="828">
                  <c:v>7.3300000000000004E-2</c:v>
                </c:pt>
                <c:pt idx="829">
                  <c:v>7.3800000000000004E-2</c:v>
                </c:pt>
                <c:pt idx="830">
                  <c:v>7.3999999999999996E-2</c:v>
                </c:pt>
                <c:pt idx="831">
                  <c:v>7.3700000000000002E-2</c:v>
                </c:pt>
                <c:pt idx="832">
                  <c:v>7.3700000000000002E-2</c:v>
                </c:pt>
                <c:pt idx="833">
                  <c:v>7.3700000000000002E-2</c:v>
                </c:pt>
                <c:pt idx="834">
                  <c:v>7.3700000000000002E-2</c:v>
                </c:pt>
                <c:pt idx="835">
                  <c:v>7.3599999999999999E-2</c:v>
                </c:pt>
                <c:pt idx="836">
                  <c:v>7.3599999999999999E-2</c:v>
                </c:pt>
                <c:pt idx="837">
                  <c:v>7.3599999999999999E-2</c:v>
                </c:pt>
                <c:pt idx="838">
                  <c:v>7.4200000000000002E-2</c:v>
                </c:pt>
                <c:pt idx="839">
                  <c:v>7.4200000000000002E-2</c:v>
                </c:pt>
                <c:pt idx="840">
                  <c:v>7.4200000000000002E-2</c:v>
                </c:pt>
                <c:pt idx="841">
                  <c:v>7.4200000000000002E-2</c:v>
                </c:pt>
                <c:pt idx="842">
                  <c:v>7.3999999999999996E-2</c:v>
                </c:pt>
                <c:pt idx="843">
                  <c:v>7.4399999999999994E-2</c:v>
                </c:pt>
                <c:pt idx="844">
                  <c:v>7.4999999999999997E-2</c:v>
                </c:pt>
                <c:pt idx="845">
                  <c:v>7.4899999999999994E-2</c:v>
                </c:pt>
                <c:pt idx="846">
                  <c:v>7.46E-2</c:v>
                </c:pt>
                <c:pt idx="847">
                  <c:v>7.4700000000000003E-2</c:v>
                </c:pt>
                <c:pt idx="848">
                  <c:v>7.4700000000000003E-2</c:v>
                </c:pt>
                <c:pt idx="849">
                  <c:v>7.4700000000000003E-2</c:v>
                </c:pt>
                <c:pt idx="850">
                  <c:v>7.4700000000000003E-2</c:v>
                </c:pt>
                <c:pt idx="851">
                  <c:v>7.4499999999999997E-2</c:v>
                </c:pt>
                <c:pt idx="852">
                  <c:v>7.4499999999999997E-2</c:v>
                </c:pt>
                <c:pt idx="853">
                  <c:v>7.46E-2</c:v>
                </c:pt>
                <c:pt idx="854">
                  <c:v>7.46E-2</c:v>
                </c:pt>
                <c:pt idx="855">
                  <c:v>7.4999999999999997E-2</c:v>
                </c:pt>
                <c:pt idx="856">
                  <c:v>7.4899999999999994E-2</c:v>
                </c:pt>
                <c:pt idx="857">
                  <c:v>7.4899999999999994E-2</c:v>
                </c:pt>
                <c:pt idx="858">
                  <c:v>7.51E-2</c:v>
                </c:pt>
                <c:pt idx="859">
                  <c:v>7.51E-2</c:v>
                </c:pt>
                <c:pt idx="860">
                  <c:v>7.5399999999999995E-2</c:v>
                </c:pt>
                <c:pt idx="861">
                  <c:v>7.5399999999999995E-2</c:v>
                </c:pt>
                <c:pt idx="862">
                  <c:v>7.5800000000000006E-2</c:v>
                </c:pt>
                <c:pt idx="863">
                  <c:v>7.5800000000000006E-2</c:v>
                </c:pt>
                <c:pt idx="864">
                  <c:v>7.5800000000000006E-2</c:v>
                </c:pt>
                <c:pt idx="865">
                  <c:v>7.5800000000000006E-2</c:v>
                </c:pt>
                <c:pt idx="866">
                  <c:v>7.5800000000000006E-2</c:v>
                </c:pt>
                <c:pt idx="867">
                  <c:v>7.5999999999999998E-2</c:v>
                </c:pt>
                <c:pt idx="868">
                  <c:v>7.5999999999999998E-2</c:v>
                </c:pt>
                <c:pt idx="869">
                  <c:v>7.6200000000000004E-2</c:v>
                </c:pt>
                <c:pt idx="870">
                  <c:v>7.6200000000000004E-2</c:v>
                </c:pt>
                <c:pt idx="871">
                  <c:v>7.5499999999999998E-2</c:v>
                </c:pt>
                <c:pt idx="872">
                  <c:v>7.5399999999999995E-2</c:v>
                </c:pt>
                <c:pt idx="873">
                  <c:v>7.5399999999999995E-2</c:v>
                </c:pt>
                <c:pt idx="874">
                  <c:v>7.5700000000000003E-2</c:v>
                </c:pt>
                <c:pt idx="875">
                  <c:v>7.5999999999999998E-2</c:v>
                </c:pt>
                <c:pt idx="876">
                  <c:v>7.5999999999999998E-2</c:v>
                </c:pt>
                <c:pt idx="877">
                  <c:v>7.6100000000000001E-2</c:v>
                </c:pt>
                <c:pt idx="878">
                  <c:v>7.6399999999999996E-2</c:v>
                </c:pt>
                <c:pt idx="879">
                  <c:v>7.6799999999999993E-2</c:v>
                </c:pt>
                <c:pt idx="880">
                  <c:v>7.6799999999999993E-2</c:v>
                </c:pt>
                <c:pt idx="881">
                  <c:v>7.7200000000000005E-2</c:v>
                </c:pt>
                <c:pt idx="882">
                  <c:v>7.7499999999999999E-2</c:v>
                </c:pt>
                <c:pt idx="883">
                  <c:v>7.7499999999999999E-2</c:v>
                </c:pt>
                <c:pt idx="884">
                  <c:v>7.7700000000000005E-2</c:v>
                </c:pt>
                <c:pt idx="885">
                  <c:v>7.7700000000000005E-2</c:v>
                </c:pt>
                <c:pt idx="886">
                  <c:v>7.8100000000000003E-2</c:v>
                </c:pt>
                <c:pt idx="887">
                  <c:v>7.85E-2</c:v>
                </c:pt>
                <c:pt idx="888">
                  <c:v>7.9399999999999998E-2</c:v>
                </c:pt>
                <c:pt idx="889">
                  <c:v>7.9799999999999996E-2</c:v>
                </c:pt>
                <c:pt idx="890">
                  <c:v>8.0500000000000002E-2</c:v>
                </c:pt>
                <c:pt idx="891">
                  <c:v>8.0500000000000002E-2</c:v>
                </c:pt>
                <c:pt idx="892">
                  <c:v>8.0500000000000002E-2</c:v>
                </c:pt>
                <c:pt idx="893">
                  <c:v>8.14E-2</c:v>
                </c:pt>
                <c:pt idx="894">
                  <c:v>8.1299999999999997E-2</c:v>
                </c:pt>
                <c:pt idx="895">
                  <c:v>8.1299999999999997E-2</c:v>
                </c:pt>
                <c:pt idx="896">
                  <c:v>8.2100000000000006E-2</c:v>
                </c:pt>
                <c:pt idx="897">
                  <c:v>8.1699999999999995E-2</c:v>
                </c:pt>
                <c:pt idx="898">
                  <c:v>8.09E-2</c:v>
                </c:pt>
                <c:pt idx="899">
                  <c:v>8.0699999999999994E-2</c:v>
                </c:pt>
                <c:pt idx="900">
                  <c:v>8.14E-2</c:v>
                </c:pt>
                <c:pt idx="901">
                  <c:v>8.1199999999999994E-2</c:v>
                </c:pt>
                <c:pt idx="902">
                  <c:v>8.1199999999999994E-2</c:v>
                </c:pt>
                <c:pt idx="903">
                  <c:v>8.1199999999999994E-2</c:v>
                </c:pt>
                <c:pt idx="904">
                  <c:v>8.1199999999999994E-2</c:v>
                </c:pt>
                <c:pt idx="905">
                  <c:v>8.09E-2</c:v>
                </c:pt>
                <c:pt idx="906">
                  <c:v>8.09E-2</c:v>
                </c:pt>
                <c:pt idx="907">
                  <c:v>8.0699999999999994E-2</c:v>
                </c:pt>
                <c:pt idx="908">
                  <c:v>8.0600000000000005E-2</c:v>
                </c:pt>
                <c:pt idx="909">
                  <c:v>8.1199999999999994E-2</c:v>
                </c:pt>
                <c:pt idx="910">
                  <c:v>8.1199999999999994E-2</c:v>
                </c:pt>
                <c:pt idx="911">
                  <c:v>8.1000000000000003E-2</c:v>
                </c:pt>
                <c:pt idx="912">
                  <c:v>8.1199999999999994E-2</c:v>
                </c:pt>
                <c:pt idx="913">
                  <c:v>8.1199999999999994E-2</c:v>
                </c:pt>
                <c:pt idx="914">
                  <c:v>8.1600000000000006E-2</c:v>
                </c:pt>
                <c:pt idx="915">
                  <c:v>8.2199999999999995E-2</c:v>
                </c:pt>
                <c:pt idx="916">
                  <c:v>8.2199999999999995E-2</c:v>
                </c:pt>
                <c:pt idx="917">
                  <c:v>8.2199999999999995E-2</c:v>
                </c:pt>
                <c:pt idx="918">
                  <c:v>8.2500000000000004E-2</c:v>
                </c:pt>
                <c:pt idx="919">
                  <c:v>8.2600000000000007E-2</c:v>
                </c:pt>
                <c:pt idx="920">
                  <c:v>8.3199999999999996E-2</c:v>
                </c:pt>
                <c:pt idx="921">
                  <c:v>8.3199999999999996E-2</c:v>
                </c:pt>
                <c:pt idx="922">
                  <c:v>8.3199999999999996E-2</c:v>
                </c:pt>
                <c:pt idx="923">
                  <c:v>8.3099999999999993E-2</c:v>
                </c:pt>
                <c:pt idx="924">
                  <c:v>8.3000000000000004E-2</c:v>
                </c:pt>
                <c:pt idx="925">
                  <c:v>8.2100000000000006E-2</c:v>
                </c:pt>
                <c:pt idx="926">
                  <c:v>8.2000000000000003E-2</c:v>
                </c:pt>
                <c:pt idx="927">
                  <c:v>8.2000000000000003E-2</c:v>
                </c:pt>
                <c:pt idx="928">
                  <c:v>8.2400000000000001E-2</c:v>
                </c:pt>
                <c:pt idx="929">
                  <c:v>8.2299999999999998E-2</c:v>
                </c:pt>
                <c:pt idx="930">
                  <c:v>8.2500000000000004E-2</c:v>
                </c:pt>
                <c:pt idx="931">
                  <c:v>8.2799999999999999E-2</c:v>
                </c:pt>
                <c:pt idx="932">
                  <c:v>8.2799999999999999E-2</c:v>
                </c:pt>
                <c:pt idx="933">
                  <c:v>8.2500000000000004E-2</c:v>
                </c:pt>
                <c:pt idx="934">
                  <c:v>8.2500000000000004E-2</c:v>
                </c:pt>
                <c:pt idx="935">
                  <c:v>8.2500000000000004E-2</c:v>
                </c:pt>
                <c:pt idx="936">
                  <c:v>8.2500000000000004E-2</c:v>
                </c:pt>
                <c:pt idx="937">
                  <c:v>8.3000000000000004E-2</c:v>
                </c:pt>
                <c:pt idx="938">
                  <c:v>8.3799999999999999E-2</c:v>
                </c:pt>
                <c:pt idx="939">
                  <c:v>8.3799999999999999E-2</c:v>
                </c:pt>
                <c:pt idx="940">
                  <c:v>8.4000000000000005E-2</c:v>
                </c:pt>
                <c:pt idx="941">
                  <c:v>8.4000000000000005E-2</c:v>
                </c:pt>
                <c:pt idx="942">
                  <c:v>8.4000000000000005E-2</c:v>
                </c:pt>
                <c:pt idx="943">
                  <c:v>8.4000000000000005E-2</c:v>
                </c:pt>
                <c:pt idx="944">
                  <c:v>8.4000000000000005E-2</c:v>
                </c:pt>
                <c:pt idx="945">
                  <c:v>8.4000000000000005E-2</c:v>
                </c:pt>
                <c:pt idx="946">
                  <c:v>8.3599999999999994E-2</c:v>
                </c:pt>
                <c:pt idx="947">
                  <c:v>8.3599999999999994E-2</c:v>
                </c:pt>
                <c:pt idx="948">
                  <c:v>8.3599999999999994E-2</c:v>
                </c:pt>
                <c:pt idx="949">
                  <c:v>8.3599999999999994E-2</c:v>
                </c:pt>
                <c:pt idx="950">
                  <c:v>8.3599999999999994E-2</c:v>
                </c:pt>
                <c:pt idx="951">
                  <c:v>8.3599999999999994E-2</c:v>
                </c:pt>
                <c:pt idx="952">
                  <c:v>8.3699999999999997E-2</c:v>
                </c:pt>
                <c:pt idx="953">
                  <c:v>8.4199999999999997E-2</c:v>
                </c:pt>
                <c:pt idx="954">
                  <c:v>8.4599999999999995E-2</c:v>
                </c:pt>
                <c:pt idx="955">
                  <c:v>8.5199999999999998E-2</c:v>
                </c:pt>
                <c:pt idx="956">
                  <c:v>8.5500000000000007E-2</c:v>
                </c:pt>
                <c:pt idx="957">
                  <c:v>8.5500000000000007E-2</c:v>
                </c:pt>
                <c:pt idx="958">
                  <c:v>8.5500000000000007E-2</c:v>
                </c:pt>
                <c:pt idx="959">
                  <c:v>8.5500000000000007E-2</c:v>
                </c:pt>
                <c:pt idx="960">
                  <c:v>8.5500000000000007E-2</c:v>
                </c:pt>
                <c:pt idx="961">
                  <c:v>8.5300000000000001E-2</c:v>
                </c:pt>
                <c:pt idx="962">
                  <c:v>8.5300000000000001E-2</c:v>
                </c:pt>
                <c:pt idx="963">
                  <c:v>8.4900000000000003E-2</c:v>
                </c:pt>
                <c:pt idx="964">
                  <c:v>8.4900000000000003E-2</c:v>
                </c:pt>
                <c:pt idx="965">
                  <c:v>8.4900000000000003E-2</c:v>
                </c:pt>
                <c:pt idx="966">
                  <c:v>8.4900000000000003E-2</c:v>
                </c:pt>
                <c:pt idx="967">
                  <c:v>8.4900000000000003E-2</c:v>
                </c:pt>
                <c:pt idx="968">
                  <c:v>8.48E-2</c:v>
                </c:pt>
                <c:pt idx="969">
                  <c:v>8.4599999999999995E-2</c:v>
                </c:pt>
                <c:pt idx="970">
                  <c:v>8.4500000000000006E-2</c:v>
                </c:pt>
                <c:pt idx="971">
                  <c:v>8.4500000000000006E-2</c:v>
                </c:pt>
                <c:pt idx="972">
                  <c:v>8.4599999999999995E-2</c:v>
                </c:pt>
                <c:pt idx="973">
                  <c:v>8.4000000000000005E-2</c:v>
                </c:pt>
                <c:pt idx="974">
                  <c:v>8.3900000000000002E-2</c:v>
                </c:pt>
                <c:pt idx="975">
                  <c:v>8.3599999999999994E-2</c:v>
                </c:pt>
                <c:pt idx="976">
                  <c:v>8.3900000000000002E-2</c:v>
                </c:pt>
                <c:pt idx="977">
                  <c:v>8.3799999999999999E-2</c:v>
                </c:pt>
                <c:pt idx="978">
                  <c:v>8.3799999999999999E-2</c:v>
                </c:pt>
                <c:pt idx="979">
                  <c:v>8.3799999999999999E-2</c:v>
                </c:pt>
                <c:pt idx="980">
                  <c:v>8.3099999999999993E-2</c:v>
                </c:pt>
                <c:pt idx="981">
                  <c:v>8.2699999999999996E-2</c:v>
                </c:pt>
                <c:pt idx="982">
                  <c:v>8.2400000000000001E-2</c:v>
                </c:pt>
                <c:pt idx="983">
                  <c:v>8.2400000000000001E-2</c:v>
                </c:pt>
                <c:pt idx="984">
                  <c:v>8.2400000000000001E-2</c:v>
                </c:pt>
                <c:pt idx="985">
                  <c:v>8.3099999999999993E-2</c:v>
                </c:pt>
                <c:pt idx="986">
                  <c:v>8.2799999999999999E-2</c:v>
                </c:pt>
                <c:pt idx="987">
                  <c:v>8.3099999999999993E-2</c:v>
                </c:pt>
                <c:pt idx="988">
                  <c:v>8.2799999999999999E-2</c:v>
                </c:pt>
                <c:pt idx="989">
                  <c:v>8.2500000000000004E-2</c:v>
                </c:pt>
                <c:pt idx="990">
                  <c:v>8.2500000000000004E-2</c:v>
                </c:pt>
                <c:pt idx="991">
                  <c:v>8.2299999999999998E-2</c:v>
                </c:pt>
                <c:pt idx="992">
                  <c:v>8.2000000000000003E-2</c:v>
                </c:pt>
                <c:pt idx="993">
                  <c:v>8.2000000000000003E-2</c:v>
                </c:pt>
                <c:pt idx="994">
                  <c:v>8.2000000000000003E-2</c:v>
                </c:pt>
                <c:pt idx="995">
                  <c:v>8.2000000000000003E-2</c:v>
                </c:pt>
                <c:pt idx="996">
                  <c:v>8.2400000000000001E-2</c:v>
                </c:pt>
                <c:pt idx="997">
                  <c:v>8.2400000000000001E-2</c:v>
                </c:pt>
                <c:pt idx="998">
                  <c:v>8.2400000000000001E-2</c:v>
                </c:pt>
                <c:pt idx="999">
                  <c:v>8.2600000000000007E-2</c:v>
                </c:pt>
                <c:pt idx="1000">
                  <c:v>8.2799999999999999E-2</c:v>
                </c:pt>
                <c:pt idx="1001">
                  <c:v>8.2799999999999999E-2</c:v>
                </c:pt>
                <c:pt idx="1002">
                  <c:v>8.3099999999999993E-2</c:v>
                </c:pt>
                <c:pt idx="1003">
                  <c:v>8.3599999999999994E-2</c:v>
                </c:pt>
                <c:pt idx="1004">
                  <c:v>8.3400000000000002E-2</c:v>
                </c:pt>
                <c:pt idx="1005">
                  <c:v>8.3400000000000002E-2</c:v>
                </c:pt>
                <c:pt idx="1006">
                  <c:v>8.2799999999999999E-2</c:v>
                </c:pt>
                <c:pt idx="1007">
                  <c:v>8.2500000000000004E-2</c:v>
                </c:pt>
                <c:pt idx="1008">
                  <c:v>8.2600000000000007E-2</c:v>
                </c:pt>
                <c:pt idx="1009">
                  <c:v>8.2699999999999996E-2</c:v>
                </c:pt>
                <c:pt idx="1010">
                  <c:v>8.2699999999999996E-2</c:v>
                </c:pt>
                <c:pt idx="1011">
                  <c:v>8.2699999999999996E-2</c:v>
                </c:pt>
                <c:pt idx="1012">
                  <c:v>8.3199999999999996E-2</c:v>
                </c:pt>
                <c:pt idx="1013">
                  <c:v>8.3199999999999996E-2</c:v>
                </c:pt>
                <c:pt idx="1014">
                  <c:v>8.3099999999999993E-2</c:v>
                </c:pt>
                <c:pt idx="1015">
                  <c:v>8.3099999999999993E-2</c:v>
                </c:pt>
                <c:pt idx="1016">
                  <c:v>8.3000000000000004E-2</c:v>
                </c:pt>
                <c:pt idx="1017">
                  <c:v>8.3199999999999996E-2</c:v>
                </c:pt>
                <c:pt idx="1018">
                  <c:v>8.3299999999999999E-2</c:v>
                </c:pt>
                <c:pt idx="1019">
                  <c:v>8.4000000000000005E-2</c:v>
                </c:pt>
                <c:pt idx="1020">
                  <c:v>8.3799999999999999E-2</c:v>
                </c:pt>
                <c:pt idx="1021">
                  <c:v>8.3599999999999994E-2</c:v>
                </c:pt>
                <c:pt idx="1022">
                  <c:v>8.3599999999999994E-2</c:v>
                </c:pt>
                <c:pt idx="1023">
                  <c:v>8.4000000000000005E-2</c:v>
                </c:pt>
                <c:pt idx="1024">
                  <c:v>8.4000000000000005E-2</c:v>
                </c:pt>
                <c:pt idx="1025">
                  <c:v>8.4000000000000005E-2</c:v>
                </c:pt>
                <c:pt idx="1026">
                  <c:v>8.4000000000000005E-2</c:v>
                </c:pt>
                <c:pt idx="1027">
                  <c:v>8.4099999999999994E-2</c:v>
                </c:pt>
                <c:pt idx="1028">
                  <c:v>8.4400000000000003E-2</c:v>
                </c:pt>
                <c:pt idx="1029">
                  <c:v>8.4500000000000006E-2</c:v>
                </c:pt>
                <c:pt idx="1030">
                  <c:v>8.4599999999999995E-2</c:v>
                </c:pt>
                <c:pt idx="1031">
                  <c:v>8.4699999999999998E-2</c:v>
                </c:pt>
                <c:pt idx="1032">
                  <c:v>8.4699999999999998E-2</c:v>
                </c:pt>
                <c:pt idx="1033">
                  <c:v>8.4699999999999998E-2</c:v>
                </c:pt>
                <c:pt idx="1034">
                  <c:v>8.4400000000000003E-2</c:v>
                </c:pt>
                <c:pt idx="1035">
                  <c:v>8.43E-2</c:v>
                </c:pt>
                <c:pt idx="1036">
                  <c:v>8.4000000000000005E-2</c:v>
                </c:pt>
                <c:pt idx="1037">
                  <c:v>8.4000000000000005E-2</c:v>
                </c:pt>
                <c:pt idx="1038">
                  <c:v>8.4000000000000005E-2</c:v>
                </c:pt>
                <c:pt idx="1039">
                  <c:v>8.4000000000000005E-2</c:v>
                </c:pt>
                <c:pt idx="1040">
                  <c:v>8.3599999999999994E-2</c:v>
                </c:pt>
                <c:pt idx="1041">
                  <c:v>8.3599999999999994E-2</c:v>
                </c:pt>
                <c:pt idx="1042">
                  <c:v>8.3599999999999994E-2</c:v>
                </c:pt>
                <c:pt idx="1043">
                  <c:v>8.3500000000000005E-2</c:v>
                </c:pt>
                <c:pt idx="1044">
                  <c:v>8.4000000000000005E-2</c:v>
                </c:pt>
                <c:pt idx="1045">
                  <c:v>8.4400000000000003E-2</c:v>
                </c:pt>
                <c:pt idx="1046">
                  <c:v>8.3900000000000002E-2</c:v>
                </c:pt>
                <c:pt idx="1047">
                  <c:v>8.3900000000000002E-2</c:v>
                </c:pt>
                <c:pt idx="1048">
                  <c:v>8.4599999999999995E-2</c:v>
                </c:pt>
                <c:pt idx="1049">
                  <c:v>8.4599999999999995E-2</c:v>
                </c:pt>
                <c:pt idx="1050">
                  <c:v>8.4500000000000006E-2</c:v>
                </c:pt>
                <c:pt idx="1051">
                  <c:v>8.4500000000000006E-2</c:v>
                </c:pt>
                <c:pt idx="1052">
                  <c:v>8.4500000000000006E-2</c:v>
                </c:pt>
                <c:pt idx="1053">
                  <c:v>8.3900000000000002E-2</c:v>
                </c:pt>
                <c:pt idx="1054">
                  <c:v>8.3799999999999999E-2</c:v>
                </c:pt>
                <c:pt idx="1055">
                  <c:v>8.4500000000000006E-2</c:v>
                </c:pt>
                <c:pt idx="1056">
                  <c:v>8.3099999999999993E-2</c:v>
                </c:pt>
                <c:pt idx="1057">
                  <c:v>8.3000000000000004E-2</c:v>
                </c:pt>
                <c:pt idx="1058">
                  <c:v>8.3099999999999993E-2</c:v>
                </c:pt>
                <c:pt idx="1059">
                  <c:v>8.3099999999999993E-2</c:v>
                </c:pt>
                <c:pt idx="1060">
                  <c:v>8.3099999999999993E-2</c:v>
                </c:pt>
                <c:pt idx="1061">
                  <c:v>8.3099999999999993E-2</c:v>
                </c:pt>
                <c:pt idx="1062">
                  <c:v>8.3099999999999993E-2</c:v>
                </c:pt>
                <c:pt idx="1063">
                  <c:v>8.3099999999999993E-2</c:v>
                </c:pt>
                <c:pt idx="1064">
                  <c:v>8.3099999999999993E-2</c:v>
                </c:pt>
                <c:pt idx="1065">
                  <c:v>8.3000000000000004E-2</c:v>
                </c:pt>
                <c:pt idx="1066">
                  <c:v>8.2600000000000007E-2</c:v>
                </c:pt>
                <c:pt idx="1067">
                  <c:v>8.2500000000000004E-2</c:v>
                </c:pt>
                <c:pt idx="1068">
                  <c:v>8.2400000000000001E-2</c:v>
                </c:pt>
                <c:pt idx="1069">
                  <c:v>8.2900000000000001E-2</c:v>
                </c:pt>
                <c:pt idx="1070">
                  <c:v>8.2799999999999999E-2</c:v>
                </c:pt>
                <c:pt idx="1071">
                  <c:v>8.2400000000000001E-2</c:v>
                </c:pt>
                <c:pt idx="1072">
                  <c:v>8.2600000000000007E-2</c:v>
                </c:pt>
                <c:pt idx="1073">
                  <c:v>8.2600000000000007E-2</c:v>
                </c:pt>
                <c:pt idx="1074">
                  <c:v>8.2500000000000004E-2</c:v>
                </c:pt>
                <c:pt idx="1075">
                  <c:v>8.2100000000000006E-2</c:v>
                </c:pt>
                <c:pt idx="1076">
                  <c:v>8.14E-2</c:v>
                </c:pt>
                <c:pt idx="1077">
                  <c:v>8.1500000000000003E-2</c:v>
                </c:pt>
                <c:pt idx="1078">
                  <c:v>8.1799999999999998E-2</c:v>
                </c:pt>
                <c:pt idx="1079">
                  <c:v>8.2100000000000006E-2</c:v>
                </c:pt>
                <c:pt idx="1080">
                  <c:v>8.1600000000000006E-2</c:v>
                </c:pt>
                <c:pt idx="1081">
                  <c:v>8.1500000000000003E-2</c:v>
                </c:pt>
                <c:pt idx="1082">
                  <c:v>8.14E-2</c:v>
                </c:pt>
                <c:pt idx="1083">
                  <c:v>8.14E-2</c:v>
                </c:pt>
                <c:pt idx="1084">
                  <c:v>8.1199999999999994E-2</c:v>
                </c:pt>
                <c:pt idx="1085">
                  <c:v>8.1100000000000005E-2</c:v>
                </c:pt>
                <c:pt idx="1086">
                  <c:v>8.09E-2</c:v>
                </c:pt>
                <c:pt idx="1087">
                  <c:v>8.0299999999999996E-2</c:v>
                </c:pt>
                <c:pt idx="1088">
                  <c:v>8.0299999999999996E-2</c:v>
                </c:pt>
                <c:pt idx="1089">
                  <c:v>8.0299999999999996E-2</c:v>
                </c:pt>
                <c:pt idx="1090">
                  <c:v>8.0299999999999996E-2</c:v>
                </c:pt>
                <c:pt idx="1091">
                  <c:v>8.0699999999999994E-2</c:v>
                </c:pt>
                <c:pt idx="1092">
                  <c:v>8.09E-2</c:v>
                </c:pt>
                <c:pt idx="1093">
                  <c:v>8.1500000000000003E-2</c:v>
                </c:pt>
                <c:pt idx="1094">
                  <c:v>8.1199999999999994E-2</c:v>
                </c:pt>
                <c:pt idx="1095">
                  <c:v>8.0699999999999994E-2</c:v>
                </c:pt>
                <c:pt idx="1096">
                  <c:v>8.0699999999999994E-2</c:v>
                </c:pt>
                <c:pt idx="1097">
                  <c:v>8.0600000000000005E-2</c:v>
                </c:pt>
                <c:pt idx="1098">
                  <c:v>8.1100000000000005E-2</c:v>
                </c:pt>
                <c:pt idx="1099">
                  <c:v>8.1500000000000003E-2</c:v>
                </c:pt>
                <c:pt idx="1100">
                  <c:v>8.2100000000000006E-2</c:v>
                </c:pt>
                <c:pt idx="1101">
                  <c:v>8.2100000000000006E-2</c:v>
                </c:pt>
                <c:pt idx="1102">
                  <c:v>8.2100000000000006E-2</c:v>
                </c:pt>
                <c:pt idx="1103">
                  <c:v>8.1900000000000001E-2</c:v>
                </c:pt>
                <c:pt idx="1104">
                  <c:v>8.1699999999999995E-2</c:v>
                </c:pt>
                <c:pt idx="1105">
                  <c:v>8.1699999999999995E-2</c:v>
                </c:pt>
                <c:pt idx="1106">
                  <c:v>8.1600000000000006E-2</c:v>
                </c:pt>
                <c:pt idx="1107">
                  <c:v>8.1699999999999995E-2</c:v>
                </c:pt>
                <c:pt idx="1108">
                  <c:v>8.0699999999999994E-2</c:v>
                </c:pt>
                <c:pt idx="1109">
                  <c:v>8.0699999999999994E-2</c:v>
                </c:pt>
                <c:pt idx="1110">
                  <c:v>8.0699999999999994E-2</c:v>
                </c:pt>
                <c:pt idx="1111">
                  <c:v>8.0699999999999994E-2</c:v>
                </c:pt>
                <c:pt idx="1112">
                  <c:v>8.0699999999999994E-2</c:v>
                </c:pt>
                <c:pt idx="1113">
                  <c:v>8.0699999999999994E-2</c:v>
                </c:pt>
                <c:pt idx="1114">
                  <c:v>8.0699999999999994E-2</c:v>
                </c:pt>
                <c:pt idx="1115">
                  <c:v>8.0699999999999994E-2</c:v>
                </c:pt>
                <c:pt idx="1116">
                  <c:v>8.0699999999999994E-2</c:v>
                </c:pt>
                <c:pt idx="1117">
                  <c:v>8.0699999999999994E-2</c:v>
                </c:pt>
                <c:pt idx="1118">
                  <c:v>8.0699999999999994E-2</c:v>
                </c:pt>
                <c:pt idx="1119">
                  <c:v>8.0699999999999994E-2</c:v>
                </c:pt>
                <c:pt idx="1120">
                  <c:v>8.0699999999999994E-2</c:v>
                </c:pt>
                <c:pt idx="1121">
                  <c:v>8.0699999999999994E-2</c:v>
                </c:pt>
                <c:pt idx="1122">
                  <c:v>8.0699999999999994E-2</c:v>
                </c:pt>
                <c:pt idx="1123">
                  <c:v>8.0699999999999994E-2</c:v>
                </c:pt>
                <c:pt idx="1124">
                  <c:v>8.1100000000000005E-2</c:v>
                </c:pt>
                <c:pt idx="1125">
                  <c:v>8.1100000000000005E-2</c:v>
                </c:pt>
                <c:pt idx="1126">
                  <c:v>8.1100000000000005E-2</c:v>
                </c:pt>
                <c:pt idx="1127">
                  <c:v>8.1100000000000005E-2</c:v>
                </c:pt>
                <c:pt idx="1128">
                  <c:v>8.1100000000000005E-2</c:v>
                </c:pt>
                <c:pt idx="1129">
                  <c:v>8.1100000000000005E-2</c:v>
                </c:pt>
                <c:pt idx="1130">
                  <c:v>8.1199999999999994E-2</c:v>
                </c:pt>
                <c:pt idx="1131">
                  <c:v>8.1199999999999994E-2</c:v>
                </c:pt>
                <c:pt idx="1132">
                  <c:v>8.1199999999999994E-2</c:v>
                </c:pt>
                <c:pt idx="1133">
                  <c:v>8.1199999999999994E-2</c:v>
                </c:pt>
                <c:pt idx="1134">
                  <c:v>8.1799999999999998E-2</c:v>
                </c:pt>
                <c:pt idx="1135">
                  <c:v>8.1799999999999998E-2</c:v>
                </c:pt>
                <c:pt idx="1136">
                  <c:v>8.2400000000000001E-2</c:v>
                </c:pt>
                <c:pt idx="1137">
                  <c:v>8.2400000000000001E-2</c:v>
                </c:pt>
                <c:pt idx="1138">
                  <c:v>8.2900000000000001E-2</c:v>
                </c:pt>
                <c:pt idx="1139">
                  <c:v>8.3000000000000004E-2</c:v>
                </c:pt>
                <c:pt idx="1140">
                  <c:v>8.3000000000000004E-2</c:v>
                </c:pt>
                <c:pt idx="1141">
                  <c:v>8.2900000000000001E-2</c:v>
                </c:pt>
                <c:pt idx="1142">
                  <c:v>8.2900000000000001E-2</c:v>
                </c:pt>
                <c:pt idx="1143">
                  <c:v>8.3000000000000004E-2</c:v>
                </c:pt>
                <c:pt idx="1144">
                  <c:v>8.2900000000000001E-2</c:v>
                </c:pt>
                <c:pt idx="1145">
                  <c:v>8.2799999999999999E-2</c:v>
                </c:pt>
                <c:pt idx="1146">
                  <c:v>8.2799999999999999E-2</c:v>
                </c:pt>
                <c:pt idx="1147">
                  <c:v>8.2799999999999999E-2</c:v>
                </c:pt>
                <c:pt idx="1148">
                  <c:v>8.2799999999999999E-2</c:v>
                </c:pt>
                <c:pt idx="1149">
                  <c:v>8.3000000000000004E-2</c:v>
                </c:pt>
                <c:pt idx="1150">
                  <c:v>8.3099999999999993E-2</c:v>
                </c:pt>
                <c:pt idx="1151">
                  <c:v>8.3099999999999993E-2</c:v>
                </c:pt>
                <c:pt idx="1152">
                  <c:v>8.3099999999999993E-2</c:v>
                </c:pt>
                <c:pt idx="1153">
                  <c:v>8.2500000000000004E-2</c:v>
                </c:pt>
                <c:pt idx="1154">
                  <c:v>8.2299999999999998E-2</c:v>
                </c:pt>
                <c:pt idx="1155">
                  <c:v>8.2400000000000001E-2</c:v>
                </c:pt>
                <c:pt idx="1156">
                  <c:v>8.2400000000000001E-2</c:v>
                </c:pt>
                <c:pt idx="1157">
                  <c:v>8.2400000000000001E-2</c:v>
                </c:pt>
                <c:pt idx="1158">
                  <c:v>8.2400000000000001E-2</c:v>
                </c:pt>
                <c:pt idx="1159">
                  <c:v>8.2600000000000007E-2</c:v>
                </c:pt>
                <c:pt idx="1160">
                  <c:v>8.2600000000000007E-2</c:v>
                </c:pt>
                <c:pt idx="1161">
                  <c:v>8.2600000000000007E-2</c:v>
                </c:pt>
                <c:pt idx="1162">
                  <c:v>8.2600000000000007E-2</c:v>
                </c:pt>
                <c:pt idx="1163">
                  <c:v>8.2299999999999998E-2</c:v>
                </c:pt>
                <c:pt idx="1164">
                  <c:v>8.2299999999999998E-2</c:v>
                </c:pt>
                <c:pt idx="1165">
                  <c:v>8.2199999999999995E-2</c:v>
                </c:pt>
                <c:pt idx="1166">
                  <c:v>8.2199999999999995E-2</c:v>
                </c:pt>
                <c:pt idx="1167">
                  <c:v>8.2199999999999995E-2</c:v>
                </c:pt>
                <c:pt idx="1168">
                  <c:v>8.2299999999999998E-2</c:v>
                </c:pt>
                <c:pt idx="1169">
                  <c:v>8.2299999999999998E-2</c:v>
                </c:pt>
                <c:pt idx="1170">
                  <c:v>8.2299999999999998E-2</c:v>
                </c:pt>
                <c:pt idx="1171">
                  <c:v>8.2400000000000001E-2</c:v>
                </c:pt>
                <c:pt idx="1172">
                  <c:v>8.2400000000000001E-2</c:v>
                </c:pt>
                <c:pt idx="1173">
                  <c:v>8.2100000000000006E-2</c:v>
                </c:pt>
                <c:pt idx="1174">
                  <c:v>8.2100000000000006E-2</c:v>
                </c:pt>
                <c:pt idx="1175">
                  <c:v>8.2100000000000006E-2</c:v>
                </c:pt>
                <c:pt idx="1176">
                  <c:v>8.2100000000000006E-2</c:v>
                </c:pt>
                <c:pt idx="1177">
                  <c:v>8.2100000000000006E-2</c:v>
                </c:pt>
                <c:pt idx="1178">
                  <c:v>8.2100000000000006E-2</c:v>
                </c:pt>
                <c:pt idx="1179">
                  <c:v>8.2100000000000006E-2</c:v>
                </c:pt>
                <c:pt idx="1180">
                  <c:v>8.2100000000000006E-2</c:v>
                </c:pt>
                <c:pt idx="1181">
                  <c:v>8.2100000000000006E-2</c:v>
                </c:pt>
                <c:pt idx="1182">
                  <c:v>8.2500000000000004E-2</c:v>
                </c:pt>
                <c:pt idx="1183">
                  <c:v>8.2500000000000004E-2</c:v>
                </c:pt>
                <c:pt idx="1184">
                  <c:v>8.2500000000000004E-2</c:v>
                </c:pt>
                <c:pt idx="1185">
                  <c:v>8.2500000000000004E-2</c:v>
                </c:pt>
                <c:pt idx="1186">
                  <c:v>8.2500000000000004E-2</c:v>
                </c:pt>
                <c:pt idx="1187">
                  <c:v>8.2500000000000004E-2</c:v>
                </c:pt>
                <c:pt idx="1188">
                  <c:v>8.2500000000000004E-2</c:v>
                </c:pt>
                <c:pt idx="1189">
                  <c:v>8.2699999999999996E-2</c:v>
                </c:pt>
                <c:pt idx="1190">
                  <c:v>8.2699999999999996E-2</c:v>
                </c:pt>
                <c:pt idx="1191">
                  <c:v>8.2699999999999996E-2</c:v>
                </c:pt>
                <c:pt idx="1192">
                  <c:v>8.2699999999999996E-2</c:v>
                </c:pt>
                <c:pt idx="1193">
                  <c:v>8.2699999999999996E-2</c:v>
                </c:pt>
                <c:pt idx="1194">
                  <c:v>8.2699999999999996E-2</c:v>
                </c:pt>
                <c:pt idx="1195">
                  <c:v>8.2699999999999996E-2</c:v>
                </c:pt>
                <c:pt idx="1196">
                  <c:v>8.2699999999999996E-2</c:v>
                </c:pt>
                <c:pt idx="1197">
                  <c:v>8.2299999999999998E-2</c:v>
                </c:pt>
                <c:pt idx="1198">
                  <c:v>8.2299999999999998E-2</c:v>
                </c:pt>
                <c:pt idx="1199">
                  <c:v>8.2299999999999998E-2</c:v>
                </c:pt>
                <c:pt idx="1200">
                  <c:v>8.2299999999999998E-2</c:v>
                </c:pt>
                <c:pt idx="1201">
                  <c:v>8.1900000000000001E-2</c:v>
                </c:pt>
                <c:pt idx="1202">
                  <c:v>8.1299999999999997E-2</c:v>
                </c:pt>
                <c:pt idx="1203">
                  <c:v>8.1600000000000006E-2</c:v>
                </c:pt>
                <c:pt idx="1204">
                  <c:v>8.1500000000000003E-2</c:v>
                </c:pt>
                <c:pt idx="1205">
                  <c:v>8.1000000000000003E-2</c:v>
                </c:pt>
                <c:pt idx="1206">
                  <c:v>8.1000000000000003E-2</c:v>
                </c:pt>
                <c:pt idx="1207">
                  <c:v>8.0500000000000002E-2</c:v>
                </c:pt>
                <c:pt idx="1208">
                  <c:v>8.0500000000000002E-2</c:v>
                </c:pt>
                <c:pt idx="1209">
                  <c:v>8.0600000000000005E-2</c:v>
                </c:pt>
                <c:pt idx="1210">
                  <c:v>8.0500000000000002E-2</c:v>
                </c:pt>
                <c:pt idx="1211">
                  <c:v>8.0500000000000002E-2</c:v>
                </c:pt>
                <c:pt idx="1212">
                  <c:v>8.0500000000000002E-2</c:v>
                </c:pt>
                <c:pt idx="1213">
                  <c:v>8.0500000000000002E-2</c:v>
                </c:pt>
                <c:pt idx="1214">
                  <c:v>8.0500000000000002E-2</c:v>
                </c:pt>
                <c:pt idx="1215">
                  <c:v>8.0199999999999994E-2</c:v>
                </c:pt>
                <c:pt idx="1216">
                  <c:v>7.9799999999999996E-2</c:v>
                </c:pt>
                <c:pt idx="1217">
                  <c:v>7.9600000000000004E-2</c:v>
                </c:pt>
                <c:pt idx="1218">
                  <c:v>7.9699999999999993E-2</c:v>
                </c:pt>
                <c:pt idx="1219">
                  <c:v>7.9699999999999993E-2</c:v>
                </c:pt>
                <c:pt idx="1220">
                  <c:v>8.0199999999999994E-2</c:v>
                </c:pt>
                <c:pt idx="1221">
                  <c:v>8.0100000000000005E-2</c:v>
                </c:pt>
                <c:pt idx="1222">
                  <c:v>7.9899999999999999E-2</c:v>
                </c:pt>
                <c:pt idx="1223">
                  <c:v>7.9799999999999996E-2</c:v>
                </c:pt>
                <c:pt idx="1224">
                  <c:v>7.9200000000000007E-2</c:v>
                </c:pt>
                <c:pt idx="1225">
                  <c:v>7.8899999999999998E-2</c:v>
                </c:pt>
                <c:pt idx="1226">
                  <c:v>7.8899999999999998E-2</c:v>
                </c:pt>
                <c:pt idx="1227">
                  <c:v>7.8399999999999997E-2</c:v>
                </c:pt>
                <c:pt idx="1228">
                  <c:v>7.8600000000000003E-2</c:v>
                </c:pt>
                <c:pt idx="1229">
                  <c:v>7.8899999999999998E-2</c:v>
                </c:pt>
                <c:pt idx="1230">
                  <c:v>7.8899999999999998E-2</c:v>
                </c:pt>
                <c:pt idx="1231">
                  <c:v>7.8299999999999995E-2</c:v>
                </c:pt>
                <c:pt idx="1232">
                  <c:v>7.8299999999999995E-2</c:v>
                </c:pt>
                <c:pt idx="1233">
                  <c:v>7.8299999999999995E-2</c:v>
                </c:pt>
                <c:pt idx="1234">
                  <c:v>7.85E-2</c:v>
                </c:pt>
                <c:pt idx="1235">
                  <c:v>7.8700000000000006E-2</c:v>
                </c:pt>
                <c:pt idx="1236">
                  <c:v>7.8399999999999997E-2</c:v>
                </c:pt>
                <c:pt idx="1237">
                  <c:v>7.8100000000000003E-2</c:v>
                </c:pt>
                <c:pt idx="1238">
                  <c:v>7.8299999999999995E-2</c:v>
                </c:pt>
                <c:pt idx="1239">
                  <c:v>7.8200000000000006E-2</c:v>
                </c:pt>
                <c:pt idx="1240">
                  <c:v>7.7700000000000005E-2</c:v>
                </c:pt>
                <c:pt idx="1241">
                  <c:v>7.6999999999999999E-2</c:v>
                </c:pt>
                <c:pt idx="1242">
                  <c:v>7.6100000000000001E-2</c:v>
                </c:pt>
                <c:pt idx="1243">
                  <c:v>7.5700000000000003E-2</c:v>
                </c:pt>
                <c:pt idx="1244">
                  <c:v>7.5899999999999995E-2</c:v>
                </c:pt>
                <c:pt idx="1245">
                  <c:v>7.5899999999999995E-2</c:v>
                </c:pt>
                <c:pt idx="1246">
                  <c:v>7.6200000000000004E-2</c:v>
                </c:pt>
                <c:pt idx="1247">
                  <c:v>7.6200000000000004E-2</c:v>
                </c:pt>
                <c:pt idx="1248">
                  <c:v>7.5899999999999995E-2</c:v>
                </c:pt>
                <c:pt idx="1249">
                  <c:v>7.5700000000000003E-2</c:v>
                </c:pt>
                <c:pt idx="1250">
                  <c:v>7.5200000000000003E-2</c:v>
                </c:pt>
                <c:pt idx="1251">
                  <c:v>7.46E-2</c:v>
                </c:pt>
                <c:pt idx="1252">
                  <c:v>7.4200000000000002E-2</c:v>
                </c:pt>
                <c:pt idx="1253">
                  <c:v>7.4499999999999997E-2</c:v>
                </c:pt>
                <c:pt idx="1254">
                  <c:v>7.46E-2</c:v>
                </c:pt>
                <c:pt idx="1255">
                  <c:v>7.46E-2</c:v>
                </c:pt>
                <c:pt idx="1256">
                  <c:v>7.46E-2</c:v>
                </c:pt>
                <c:pt idx="1257">
                  <c:v>7.5200000000000003E-2</c:v>
                </c:pt>
                <c:pt idx="1258">
                  <c:v>7.5499999999999998E-2</c:v>
                </c:pt>
                <c:pt idx="1259">
                  <c:v>7.4800000000000005E-2</c:v>
                </c:pt>
                <c:pt idx="1260">
                  <c:v>7.4700000000000003E-2</c:v>
                </c:pt>
                <c:pt idx="1261">
                  <c:v>7.3700000000000002E-2</c:v>
                </c:pt>
                <c:pt idx="1262">
                  <c:v>7.2999999999999995E-2</c:v>
                </c:pt>
                <c:pt idx="1263">
                  <c:v>7.2999999999999995E-2</c:v>
                </c:pt>
                <c:pt idx="1264">
                  <c:v>7.2700000000000001E-2</c:v>
                </c:pt>
                <c:pt idx="1265">
                  <c:v>7.2800000000000004E-2</c:v>
                </c:pt>
                <c:pt idx="1266">
                  <c:v>7.2999999999999995E-2</c:v>
                </c:pt>
                <c:pt idx="1267">
                  <c:v>7.3099999999999998E-2</c:v>
                </c:pt>
                <c:pt idx="1268">
                  <c:v>7.2999999999999995E-2</c:v>
                </c:pt>
                <c:pt idx="1269">
                  <c:v>7.2900000000000006E-2</c:v>
                </c:pt>
                <c:pt idx="1270">
                  <c:v>7.3200000000000001E-2</c:v>
                </c:pt>
                <c:pt idx="1271">
                  <c:v>7.3400000000000007E-2</c:v>
                </c:pt>
                <c:pt idx="1272">
                  <c:v>7.3200000000000001E-2</c:v>
                </c:pt>
                <c:pt idx="1273">
                  <c:v>7.3099999999999998E-2</c:v>
                </c:pt>
                <c:pt idx="1274">
                  <c:v>7.2900000000000006E-2</c:v>
                </c:pt>
                <c:pt idx="1275">
                  <c:v>7.2900000000000006E-2</c:v>
                </c:pt>
                <c:pt idx="1276">
                  <c:v>7.2400000000000006E-2</c:v>
                </c:pt>
                <c:pt idx="1277">
                  <c:v>7.2099999999999997E-2</c:v>
                </c:pt>
                <c:pt idx="1278">
                  <c:v>7.1099999999999997E-2</c:v>
                </c:pt>
                <c:pt idx="1279">
                  <c:v>7.1199999999999999E-2</c:v>
                </c:pt>
                <c:pt idx="1280">
                  <c:v>7.0999999999999994E-2</c:v>
                </c:pt>
                <c:pt idx="1281">
                  <c:v>7.1099999999999997E-2</c:v>
                </c:pt>
                <c:pt idx="1282">
                  <c:v>7.1199999999999999E-2</c:v>
                </c:pt>
                <c:pt idx="1283">
                  <c:v>7.0999999999999994E-2</c:v>
                </c:pt>
                <c:pt idx="1284">
                  <c:v>7.0599999999999996E-2</c:v>
                </c:pt>
                <c:pt idx="1285">
                  <c:v>7.0000000000000007E-2</c:v>
                </c:pt>
                <c:pt idx="1286">
                  <c:v>7.0099999999999996E-2</c:v>
                </c:pt>
                <c:pt idx="1287">
                  <c:v>7.0199999999999999E-2</c:v>
                </c:pt>
                <c:pt idx="1288">
                  <c:v>7.0800000000000002E-2</c:v>
                </c:pt>
                <c:pt idx="1289">
                  <c:v>7.0800000000000002E-2</c:v>
                </c:pt>
                <c:pt idx="1290">
                  <c:v>7.0499999999999993E-2</c:v>
                </c:pt>
                <c:pt idx="1291">
                  <c:v>7.0499999999999993E-2</c:v>
                </c:pt>
                <c:pt idx="1292">
                  <c:v>7.0499999999999993E-2</c:v>
                </c:pt>
                <c:pt idx="1293">
                  <c:v>7.0599999999999996E-2</c:v>
                </c:pt>
                <c:pt idx="1294">
                  <c:v>7.0599999999999996E-2</c:v>
                </c:pt>
                <c:pt idx="1295">
                  <c:v>7.0400000000000004E-2</c:v>
                </c:pt>
                <c:pt idx="1296">
                  <c:v>7.0400000000000004E-2</c:v>
                </c:pt>
                <c:pt idx="1297">
                  <c:v>7.0300000000000001E-2</c:v>
                </c:pt>
                <c:pt idx="1298">
                  <c:v>7.0300000000000001E-2</c:v>
                </c:pt>
                <c:pt idx="1299">
                  <c:v>7.0300000000000001E-2</c:v>
                </c:pt>
                <c:pt idx="1300">
                  <c:v>7.0300000000000001E-2</c:v>
                </c:pt>
                <c:pt idx="1301">
                  <c:v>7.0300000000000001E-2</c:v>
                </c:pt>
                <c:pt idx="1302">
                  <c:v>7.0199999999999999E-2</c:v>
                </c:pt>
                <c:pt idx="1303">
                  <c:v>7.0199999999999999E-2</c:v>
                </c:pt>
                <c:pt idx="1304">
                  <c:v>7.0000000000000007E-2</c:v>
                </c:pt>
                <c:pt idx="1305">
                  <c:v>7.0000000000000007E-2</c:v>
                </c:pt>
                <c:pt idx="1306">
                  <c:v>7.0300000000000001E-2</c:v>
                </c:pt>
                <c:pt idx="1307">
                  <c:v>7.0300000000000001E-2</c:v>
                </c:pt>
                <c:pt idx="1308">
                  <c:v>7.0499999999999993E-2</c:v>
                </c:pt>
                <c:pt idx="1309">
                  <c:v>7.0300000000000001E-2</c:v>
                </c:pt>
                <c:pt idx="1310">
                  <c:v>7.0300000000000001E-2</c:v>
                </c:pt>
                <c:pt idx="1311">
                  <c:v>7.0300000000000001E-2</c:v>
                </c:pt>
                <c:pt idx="1312">
                  <c:v>7.1199999999999999E-2</c:v>
                </c:pt>
                <c:pt idx="1313">
                  <c:v>7.1400000000000005E-2</c:v>
                </c:pt>
                <c:pt idx="1314">
                  <c:v>7.1800000000000003E-2</c:v>
                </c:pt>
                <c:pt idx="1315">
                  <c:v>7.17E-2</c:v>
                </c:pt>
                <c:pt idx="1316">
                  <c:v>7.1599999999999997E-2</c:v>
                </c:pt>
                <c:pt idx="1317">
                  <c:v>7.0900000000000005E-2</c:v>
                </c:pt>
                <c:pt idx="1318">
                  <c:v>7.0800000000000002E-2</c:v>
                </c:pt>
                <c:pt idx="1319">
                  <c:v>7.1099999999999997E-2</c:v>
                </c:pt>
                <c:pt idx="1320">
                  <c:v>7.1800000000000003E-2</c:v>
                </c:pt>
                <c:pt idx="1321">
                  <c:v>7.17E-2</c:v>
                </c:pt>
                <c:pt idx="1322">
                  <c:v>7.1800000000000003E-2</c:v>
                </c:pt>
                <c:pt idx="1323">
                  <c:v>7.1800000000000003E-2</c:v>
                </c:pt>
                <c:pt idx="1324">
                  <c:v>7.2400000000000006E-2</c:v>
                </c:pt>
                <c:pt idx="1325">
                  <c:v>7.22E-2</c:v>
                </c:pt>
                <c:pt idx="1326">
                  <c:v>7.2099999999999997E-2</c:v>
                </c:pt>
                <c:pt idx="1327">
                  <c:v>7.2400000000000006E-2</c:v>
                </c:pt>
                <c:pt idx="1328">
                  <c:v>7.46E-2</c:v>
                </c:pt>
                <c:pt idx="1329">
                  <c:v>7.4700000000000003E-2</c:v>
                </c:pt>
                <c:pt idx="1330">
                  <c:v>7.46E-2</c:v>
                </c:pt>
                <c:pt idx="1331">
                  <c:v>7.4700000000000003E-2</c:v>
                </c:pt>
                <c:pt idx="1332">
                  <c:v>7.5300000000000006E-2</c:v>
                </c:pt>
                <c:pt idx="1333">
                  <c:v>7.6100000000000001E-2</c:v>
                </c:pt>
                <c:pt idx="1334">
                  <c:v>7.7299999999999994E-2</c:v>
                </c:pt>
                <c:pt idx="1335">
                  <c:v>7.7299999999999994E-2</c:v>
                </c:pt>
                <c:pt idx="1336">
                  <c:v>7.5700000000000003E-2</c:v>
                </c:pt>
                <c:pt idx="1337">
                  <c:v>7.51E-2</c:v>
                </c:pt>
                <c:pt idx="1338">
                  <c:v>7.5899999999999995E-2</c:v>
                </c:pt>
                <c:pt idx="1339">
                  <c:v>7.5899999999999995E-2</c:v>
                </c:pt>
                <c:pt idx="1340">
                  <c:v>7.6200000000000004E-2</c:v>
                </c:pt>
                <c:pt idx="1341">
                  <c:v>7.6799999999999993E-2</c:v>
                </c:pt>
                <c:pt idx="1342">
                  <c:v>7.7600000000000002E-2</c:v>
                </c:pt>
                <c:pt idx="1343">
                  <c:v>7.8399999999999997E-2</c:v>
                </c:pt>
                <c:pt idx="1344">
                  <c:v>7.7799999999999994E-2</c:v>
                </c:pt>
                <c:pt idx="1345">
                  <c:v>7.5899999999999995E-2</c:v>
                </c:pt>
                <c:pt idx="1346">
                  <c:v>7.6200000000000004E-2</c:v>
                </c:pt>
                <c:pt idx="1347">
                  <c:v>7.6200000000000004E-2</c:v>
                </c:pt>
                <c:pt idx="1348">
                  <c:v>7.6200000000000004E-2</c:v>
                </c:pt>
                <c:pt idx="1349">
                  <c:v>7.7399999999999997E-2</c:v>
                </c:pt>
                <c:pt idx="1350">
                  <c:v>7.8E-2</c:v>
                </c:pt>
                <c:pt idx="1351">
                  <c:v>7.8E-2</c:v>
                </c:pt>
                <c:pt idx="1352">
                  <c:v>7.8299999999999995E-2</c:v>
                </c:pt>
                <c:pt idx="1353">
                  <c:v>7.7499999999999999E-2</c:v>
                </c:pt>
                <c:pt idx="1354">
                  <c:v>7.6999999999999999E-2</c:v>
                </c:pt>
                <c:pt idx="1355">
                  <c:v>7.6999999999999999E-2</c:v>
                </c:pt>
                <c:pt idx="1356">
                  <c:v>7.6999999999999999E-2</c:v>
                </c:pt>
                <c:pt idx="1357">
                  <c:v>7.6999999999999999E-2</c:v>
                </c:pt>
                <c:pt idx="1358">
                  <c:v>7.6999999999999999E-2</c:v>
                </c:pt>
                <c:pt idx="1359">
                  <c:v>7.6100000000000001E-2</c:v>
                </c:pt>
                <c:pt idx="1360">
                  <c:v>7.5399999999999995E-2</c:v>
                </c:pt>
                <c:pt idx="1361">
                  <c:v>7.5600000000000001E-2</c:v>
                </c:pt>
                <c:pt idx="1362">
                  <c:v>7.4999999999999997E-2</c:v>
                </c:pt>
                <c:pt idx="1363">
                  <c:v>7.4999999999999997E-2</c:v>
                </c:pt>
                <c:pt idx="1364">
                  <c:v>7.4899999999999994E-2</c:v>
                </c:pt>
                <c:pt idx="1365">
                  <c:v>7.4399999999999994E-2</c:v>
                </c:pt>
                <c:pt idx="1366">
                  <c:v>7.4099999999999999E-2</c:v>
                </c:pt>
                <c:pt idx="1367">
                  <c:v>7.3899999999999993E-2</c:v>
                </c:pt>
                <c:pt idx="1368">
                  <c:v>7.3899999999999993E-2</c:v>
                </c:pt>
                <c:pt idx="1369">
                  <c:v>7.4099999999999999E-2</c:v>
                </c:pt>
                <c:pt idx="1370">
                  <c:v>7.4099999999999999E-2</c:v>
                </c:pt>
                <c:pt idx="1371">
                  <c:v>7.3899999999999993E-2</c:v>
                </c:pt>
                <c:pt idx="1372">
                  <c:v>7.3899999999999993E-2</c:v>
                </c:pt>
                <c:pt idx="1373">
                  <c:v>7.3899999999999993E-2</c:v>
                </c:pt>
                <c:pt idx="1374">
                  <c:v>7.3899999999999993E-2</c:v>
                </c:pt>
                <c:pt idx="1375">
                  <c:v>7.3899999999999993E-2</c:v>
                </c:pt>
                <c:pt idx="1376">
                  <c:v>7.3599999999999999E-2</c:v>
                </c:pt>
                <c:pt idx="1377">
                  <c:v>7.2800000000000004E-2</c:v>
                </c:pt>
                <c:pt idx="1378">
                  <c:v>7.2499999999999995E-2</c:v>
                </c:pt>
                <c:pt idx="1379">
                  <c:v>7.2400000000000006E-2</c:v>
                </c:pt>
                <c:pt idx="1380">
                  <c:v>7.2400000000000006E-2</c:v>
                </c:pt>
                <c:pt idx="1381">
                  <c:v>7.2400000000000006E-2</c:v>
                </c:pt>
                <c:pt idx="1382">
                  <c:v>7.22E-2</c:v>
                </c:pt>
                <c:pt idx="1383">
                  <c:v>7.22E-2</c:v>
                </c:pt>
                <c:pt idx="1384">
                  <c:v>7.2300000000000003E-2</c:v>
                </c:pt>
                <c:pt idx="1385">
                  <c:v>7.2400000000000006E-2</c:v>
                </c:pt>
                <c:pt idx="1386">
                  <c:v>7.2400000000000006E-2</c:v>
                </c:pt>
                <c:pt idx="1387">
                  <c:v>7.2800000000000004E-2</c:v>
                </c:pt>
                <c:pt idx="1388">
                  <c:v>7.2700000000000001E-2</c:v>
                </c:pt>
                <c:pt idx="1389">
                  <c:v>7.2700000000000001E-2</c:v>
                </c:pt>
                <c:pt idx="1390">
                  <c:v>7.3499999999999996E-2</c:v>
                </c:pt>
                <c:pt idx="1391">
                  <c:v>7.3499999999999996E-2</c:v>
                </c:pt>
                <c:pt idx="1392">
                  <c:v>7.3499999999999996E-2</c:v>
                </c:pt>
                <c:pt idx="1393">
                  <c:v>7.3499999999999996E-2</c:v>
                </c:pt>
                <c:pt idx="1394">
                  <c:v>7.3200000000000001E-2</c:v>
                </c:pt>
                <c:pt idx="1395">
                  <c:v>7.2999999999999995E-2</c:v>
                </c:pt>
                <c:pt idx="1396">
                  <c:v>7.2700000000000001E-2</c:v>
                </c:pt>
                <c:pt idx="1397">
                  <c:v>7.2499999999999995E-2</c:v>
                </c:pt>
                <c:pt idx="1398">
                  <c:v>7.1999999999999995E-2</c:v>
                </c:pt>
                <c:pt idx="1399">
                  <c:v>7.1900000000000006E-2</c:v>
                </c:pt>
                <c:pt idx="1400">
                  <c:v>7.1599999999999997E-2</c:v>
                </c:pt>
                <c:pt idx="1401">
                  <c:v>7.1599999999999997E-2</c:v>
                </c:pt>
                <c:pt idx="1402">
                  <c:v>7.1599999999999997E-2</c:v>
                </c:pt>
                <c:pt idx="1403">
                  <c:v>7.1099999999999997E-2</c:v>
                </c:pt>
                <c:pt idx="1404">
                  <c:v>7.0900000000000005E-2</c:v>
                </c:pt>
                <c:pt idx="1405">
                  <c:v>7.0999999999999994E-2</c:v>
                </c:pt>
                <c:pt idx="1406">
                  <c:v>7.1499999999999994E-2</c:v>
                </c:pt>
                <c:pt idx="1407">
                  <c:v>7.1499999999999994E-2</c:v>
                </c:pt>
                <c:pt idx="1408">
                  <c:v>7.1499999999999994E-2</c:v>
                </c:pt>
                <c:pt idx="1409">
                  <c:v>7.1400000000000005E-2</c:v>
                </c:pt>
                <c:pt idx="1410">
                  <c:v>7.1099999999999997E-2</c:v>
                </c:pt>
                <c:pt idx="1411">
                  <c:v>7.1099999999999997E-2</c:v>
                </c:pt>
                <c:pt idx="1412">
                  <c:v>7.1099999999999997E-2</c:v>
                </c:pt>
                <c:pt idx="1413">
                  <c:v>7.0599999999999996E-2</c:v>
                </c:pt>
                <c:pt idx="1414">
                  <c:v>7.0499999999999993E-2</c:v>
                </c:pt>
                <c:pt idx="1415">
                  <c:v>7.0699999999999999E-2</c:v>
                </c:pt>
                <c:pt idx="1416">
                  <c:v>7.0699999999999999E-2</c:v>
                </c:pt>
                <c:pt idx="1417">
                  <c:v>7.0499999999999993E-2</c:v>
                </c:pt>
                <c:pt idx="1418">
                  <c:v>7.0800000000000002E-2</c:v>
                </c:pt>
                <c:pt idx="1419">
                  <c:v>7.0699999999999999E-2</c:v>
                </c:pt>
                <c:pt idx="1420">
                  <c:v>7.0599999999999996E-2</c:v>
                </c:pt>
                <c:pt idx="1421">
                  <c:v>7.0900000000000005E-2</c:v>
                </c:pt>
                <c:pt idx="1422">
                  <c:v>7.0900000000000005E-2</c:v>
                </c:pt>
                <c:pt idx="1423">
                  <c:v>7.0900000000000005E-2</c:v>
                </c:pt>
                <c:pt idx="1424">
                  <c:v>7.0599999999999996E-2</c:v>
                </c:pt>
                <c:pt idx="1425">
                  <c:v>7.0000000000000007E-2</c:v>
                </c:pt>
                <c:pt idx="1426">
                  <c:v>7.0099999999999996E-2</c:v>
                </c:pt>
                <c:pt idx="1427">
                  <c:v>7.0099999999999996E-2</c:v>
                </c:pt>
                <c:pt idx="1428">
                  <c:v>7.0199999999999999E-2</c:v>
                </c:pt>
                <c:pt idx="1429">
                  <c:v>7.0199999999999999E-2</c:v>
                </c:pt>
                <c:pt idx="1430">
                  <c:v>7.0499999999999993E-2</c:v>
                </c:pt>
                <c:pt idx="1431">
                  <c:v>7.0300000000000001E-2</c:v>
                </c:pt>
                <c:pt idx="1432">
                  <c:v>7.0000000000000007E-2</c:v>
                </c:pt>
                <c:pt idx="1433">
                  <c:v>6.9599999999999995E-2</c:v>
                </c:pt>
                <c:pt idx="1434">
                  <c:v>6.9599999999999995E-2</c:v>
                </c:pt>
                <c:pt idx="1435">
                  <c:v>6.9400000000000003E-2</c:v>
                </c:pt>
                <c:pt idx="1436">
                  <c:v>6.9099999999999995E-2</c:v>
                </c:pt>
                <c:pt idx="1437">
                  <c:v>6.8900000000000003E-2</c:v>
                </c:pt>
                <c:pt idx="1438">
                  <c:v>6.8699999999999997E-2</c:v>
                </c:pt>
                <c:pt idx="1439">
                  <c:v>6.88E-2</c:v>
                </c:pt>
                <c:pt idx="1440">
                  <c:v>6.88E-2</c:v>
                </c:pt>
                <c:pt idx="1441">
                  <c:v>6.8599999999999994E-2</c:v>
                </c:pt>
                <c:pt idx="1442">
                  <c:v>6.8599999999999994E-2</c:v>
                </c:pt>
                <c:pt idx="1443">
                  <c:v>6.8599999999999994E-2</c:v>
                </c:pt>
                <c:pt idx="1444">
                  <c:v>6.88E-2</c:v>
                </c:pt>
                <c:pt idx="1445">
                  <c:v>6.8599999999999994E-2</c:v>
                </c:pt>
                <c:pt idx="1446">
                  <c:v>6.83E-2</c:v>
                </c:pt>
                <c:pt idx="1447">
                  <c:v>6.83E-2</c:v>
                </c:pt>
                <c:pt idx="1448">
                  <c:v>6.8199999999999997E-2</c:v>
                </c:pt>
                <c:pt idx="1449">
                  <c:v>6.83E-2</c:v>
                </c:pt>
                <c:pt idx="1450">
                  <c:v>6.83E-2</c:v>
                </c:pt>
                <c:pt idx="1451">
                  <c:v>6.8000000000000005E-2</c:v>
                </c:pt>
                <c:pt idx="1452">
                  <c:v>6.8000000000000005E-2</c:v>
                </c:pt>
                <c:pt idx="1453">
                  <c:v>6.83E-2</c:v>
                </c:pt>
                <c:pt idx="1454">
                  <c:v>6.8500000000000005E-2</c:v>
                </c:pt>
                <c:pt idx="1455">
                  <c:v>6.8400000000000002E-2</c:v>
                </c:pt>
                <c:pt idx="1456">
                  <c:v>6.8099999999999994E-2</c:v>
                </c:pt>
                <c:pt idx="1457">
                  <c:v>6.7799999999999999E-2</c:v>
                </c:pt>
                <c:pt idx="1458">
                  <c:v>6.7799999999999999E-2</c:v>
                </c:pt>
                <c:pt idx="1459">
                  <c:v>6.7599999999999993E-2</c:v>
                </c:pt>
                <c:pt idx="1460">
                  <c:v>6.7199999999999996E-2</c:v>
                </c:pt>
                <c:pt idx="1461">
                  <c:v>6.7199999999999996E-2</c:v>
                </c:pt>
                <c:pt idx="1462">
                  <c:v>6.6500000000000004E-2</c:v>
                </c:pt>
                <c:pt idx="1463">
                  <c:v>6.6500000000000004E-2</c:v>
                </c:pt>
                <c:pt idx="1464">
                  <c:v>6.6600000000000006E-2</c:v>
                </c:pt>
                <c:pt idx="1465">
                  <c:v>6.6299999999999998E-2</c:v>
                </c:pt>
                <c:pt idx="1466">
                  <c:v>6.6100000000000006E-2</c:v>
                </c:pt>
                <c:pt idx="1467">
                  <c:v>6.6000000000000003E-2</c:v>
                </c:pt>
                <c:pt idx="1468">
                  <c:v>6.59E-2</c:v>
                </c:pt>
                <c:pt idx="1469">
                  <c:v>6.5299999999999997E-2</c:v>
                </c:pt>
                <c:pt idx="1470">
                  <c:v>6.4899999999999999E-2</c:v>
                </c:pt>
                <c:pt idx="1471">
                  <c:v>6.4199999999999993E-2</c:v>
                </c:pt>
                <c:pt idx="1472">
                  <c:v>6.4199999999999993E-2</c:v>
                </c:pt>
                <c:pt idx="1473">
                  <c:v>6.4100000000000004E-2</c:v>
                </c:pt>
                <c:pt idx="1474">
                  <c:v>6.4299999999999996E-2</c:v>
                </c:pt>
                <c:pt idx="1475">
                  <c:v>6.4100000000000004E-2</c:v>
                </c:pt>
                <c:pt idx="1476">
                  <c:v>6.4100000000000004E-2</c:v>
                </c:pt>
                <c:pt idx="1477">
                  <c:v>6.4100000000000004E-2</c:v>
                </c:pt>
                <c:pt idx="1478">
                  <c:v>6.3799999999999996E-2</c:v>
                </c:pt>
                <c:pt idx="1479">
                  <c:v>6.4399999999999999E-2</c:v>
                </c:pt>
                <c:pt idx="1480">
                  <c:v>6.4600000000000005E-2</c:v>
                </c:pt>
                <c:pt idx="1481">
                  <c:v>6.3600000000000004E-2</c:v>
                </c:pt>
                <c:pt idx="1482">
                  <c:v>6.4000000000000001E-2</c:v>
                </c:pt>
                <c:pt idx="1483">
                  <c:v>6.4600000000000005E-2</c:v>
                </c:pt>
                <c:pt idx="1484">
                  <c:v>6.4600000000000005E-2</c:v>
                </c:pt>
                <c:pt idx="1485">
                  <c:v>6.4199999999999993E-2</c:v>
                </c:pt>
                <c:pt idx="1486">
                  <c:v>6.4199999999999993E-2</c:v>
                </c:pt>
                <c:pt idx="1487">
                  <c:v>6.4199999999999993E-2</c:v>
                </c:pt>
                <c:pt idx="1488">
                  <c:v>6.4100000000000004E-2</c:v>
                </c:pt>
                <c:pt idx="1489">
                  <c:v>6.4000000000000001E-2</c:v>
                </c:pt>
                <c:pt idx="1490">
                  <c:v>6.4000000000000001E-2</c:v>
                </c:pt>
                <c:pt idx="1491">
                  <c:v>6.4600000000000005E-2</c:v>
                </c:pt>
                <c:pt idx="1492">
                  <c:v>6.4399999999999999E-2</c:v>
                </c:pt>
                <c:pt idx="1493">
                  <c:v>6.3700000000000007E-2</c:v>
                </c:pt>
                <c:pt idx="1494">
                  <c:v>6.3700000000000007E-2</c:v>
                </c:pt>
                <c:pt idx="1495">
                  <c:v>6.3500000000000001E-2</c:v>
                </c:pt>
                <c:pt idx="1496">
                  <c:v>6.2799999999999995E-2</c:v>
                </c:pt>
                <c:pt idx="1497">
                  <c:v>6.3100000000000003E-2</c:v>
                </c:pt>
                <c:pt idx="1498">
                  <c:v>6.3500000000000001E-2</c:v>
                </c:pt>
                <c:pt idx="1499">
                  <c:v>6.3899999999999998E-2</c:v>
                </c:pt>
                <c:pt idx="1500">
                  <c:v>6.3500000000000001E-2</c:v>
                </c:pt>
                <c:pt idx="1501">
                  <c:v>6.4199999999999993E-2</c:v>
                </c:pt>
                <c:pt idx="1502">
                  <c:v>6.3899999999999998E-2</c:v>
                </c:pt>
                <c:pt idx="1503">
                  <c:v>6.4100000000000004E-2</c:v>
                </c:pt>
                <c:pt idx="1504">
                  <c:v>6.5000000000000002E-2</c:v>
                </c:pt>
                <c:pt idx="1505">
                  <c:v>6.5500000000000003E-2</c:v>
                </c:pt>
                <c:pt idx="1506">
                  <c:v>6.6199999999999995E-2</c:v>
                </c:pt>
                <c:pt idx="1507">
                  <c:v>6.5600000000000006E-2</c:v>
                </c:pt>
                <c:pt idx="1508">
                  <c:v>6.5799999999999997E-2</c:v>
                </c:pt>
                <c:pt idx="1509">
                  <c:v>6.6900000000000001E-2</c:v>
                </c:pt>
                <c:pt idx="1510">
                  <c:v>6.7199999999999996E-2</c:v>
                </c:pt>
                <c:pt idx="1511">
                  <c:v>6.6699999999999995E-2</c:v>
                </c:pt>
                <c:pt idx="1512">
                  <c:v>6.5199999999999994E-2</c:v>
                </c:pt>
                <c:pt idx="1513">
                  <c:v>6.5299999999999997E-2</c:v>
                </c:pt>
                <c:pt idx="1514">
                  <c:v>6.5299999999999997E-2</c:v>
                </c:pt>
                <c:pt idx="1515">
                  <c:v>6.6199999999999995E-2</c:v>
                </c:pt>
                <c:pt idx="1516">
                  <c:v>6.6900000000000001E-2</c:v>
                </c:pt>
                <c:pt idx="1517">
                  <c:v>6.7400000000000002E-2</c:v>
                </c:pt>
                <c:pt idx="1518">
                  <c:v>6.8400000000000002E-2</c:v>
                </c:pt>
                <c:pt idx="1519">
                  <c:v>6.8000000000000005E-2</c:v>
                </c:pt>
                <c:pt idx="1520">
                  <c:v>6.8099999999999994E-2</c:v>
                </c:pt>
                <c:pt idx="1521">
                  <c:v>6.6600000000000006E-2</c:v>
                </c:pt>
                <c:pt idx="1522">
                  <c:v>6.6199999999999995E-2</c:v>
                </c:pt>
                <c:pt idx="1523">
                  <c:v>6.5600000000000006E-2</c:v>
                </c:pt>
                <c:pt idx="1524">
                  <c:v>6.5799999999999997E-2</c:v>
                </c:pt>
                <c:pt idx="1525">
                  <c:v>6.4899999999999999E-2</c:v>
                </c:pt>
                <c:pt idx="1526">
                  <c:v>6.5000000000000002E-2</c:v>
                </c:pt>
                <c:pt idx="1527">
                  <c:v>6.5299999999999997E-2</c:v>
                </c:pt>
                <c:pt idx="1528">
                  <c:v>6.5299999999999997E-2</c:v>
                </c:pt>
                <c:pt idx="1529">
                  <c:v>6.6400000000000001E-2</c:v>
                </c:pt>
                <c:pt idx="1530">
                  <c:v>6.5600000000000006E-2</c:v>
                </c:pt>
                <c:pt idx="1531">
                  <c:v>6.6000000000000003E-2</c:v>
                </c:pt>
                <c:pt idx="1532">
                  <c:v>6.6400000000000001E-2</c:v>
                </c:pt>
                <c:pt idx="1533">
                  <c:v>6.6699999999999995E-2</c:v>
                </c:pt>
                <c:pt idx="1534">
                  <c:v>6.6400000000000001E-2</c:v>
                </c:pt>
                <c:pt idx="1535">
                  <c:v>6.6400000000000001E-2</c:v>
                </c:pt>
                <c:pt idx="1536">
                  <c:v>6.5500000000000003E-2</c:v>
                </c:pt>
                <c:pt idx="1537">
                  <c:v>6.5500000000000003E-2</c:v>
                </c:pt>
                <c:pt idx="1538">
                  <c:v>6.5799999999999997E-2</c:v>
                </c:pt>
                <c:pt idx="1539">
                  <c:v>6.5600000000000006E-2</c:v>
                </c:pt>
                <c:pt idx="1540">
                  <c:v>6.5600000000000006E-2</c:v>
                </c:pt>
                <c:pt idx="1541">
                  <c:v>6.5500000000000003E-2</c:v>
                </c:pt>
                <c:pt idx="1542">
                  <c:v>6.54E-2</c:v>
                </c:pt>
                <c:pt idx="1543">
                  <c:v>6.54E-2</c:v>
                </c:pt>
                <c:pt idx="1544">
                  <c:v>6.5699999999999995E-2</c:v>
                </c:pt>
                <c:pt idx="1545">
                  <c:v>6.5699999999999995E-2</c:v>
                </c:pt>
                <c:pt idx="1546">
                  <c:v>6.5799999999999997E-2</c:v>
                </c:pt>
                <c:pt idx="1547">
                  <c:v>6.59E-2</c:v>
                </c:pt>
                <c:pt idx="1548">
                  <c:v>6.59E-2</c:v>
                </c:pt>
                <c:pt idx="1549">
                  <c:v>6.5600000000000006E-2</c:v>
                </c:pt>
                <c:pt idx="1550">
                  <c:v>6.54E-2</c:v>
                </c:pt>
                <c:pt idx="1551">
                  <c:v>6.4699999999999994E-2</c:v>
                </c:pt>
                <c:pt idx="1552">
                  <c:v>6.4699999999999994E-2</c:v>
                </c:pt>
                <c:pt idx="1553">
                  <c:v>6.4500000000000002E-2</c:v>
                </c:pt>
                <c:pt idx="1554">
                  <c:v>6.4199999999999993E-2</c:v>
                </c:pt>
                <c:pt idx="1555">
                  <c:v>6.3899999999999998E-2</c:v>
                </c:pt>
                <c:pt idx="1556">
                  <c:v>6.4299999999999996E-2</c:v>
                </c:pt>
                <c:pt idx="1557">
                  <c:v>6.4299999999999996E-2</c:v>
                </c:pt>
                <c:pt idx="1558">
                  <c:v>6.3700000000000007E-2</c:v>
                </c:pt>
                <c:pt idx="1559">
                  <c:v>6.3700000000000007E-2</c:v>
                </c:pt>
                <c:pt idx="1560">
                  <c:v>6.3700000000000007E-2</c:v>
                </c:pt>
                <c:pt idx="1561">
                  <c:v>6.3700000000000007E-2</c:v>
                </c:pt>
                <c:pt idx="1562">
                  <c:v>6.3299999999999995E-2</c:v>
                </c:pt>
                <c:pt idx="1563">
                  <c:v>6.3E-2</c:v>
                </c:pt>
                <c:pt idx="1564">
                  <c:v>6.3E-2</c:v>
                </c:pt>
                <c:pt idx="1565">
                  <c:v>6.3E-2</c:v>
                </c:pt>
                <c:pt idx="1566">
                  <c:v>6.2899999999999998E-2</c:v>
                </c:pt>
                <c:pt idx="1567">
                  <c:v>6.3299999999999995E-2</c:v>
                </c:pt>
                <c:pt idx="1568">
                  <c:v>6.3700000000000007E-2</c:v>
                </c:pt>
                <c:pt idx="1569">
                  <c:v>6.3399999999999998E-2</c:v>
                </c:pt>
                <c:pt idx="1570">
                  <c:v>6.2600000000000003E-2</c:v>
                </c:pt>
                <c:pt idx="1571">
                  <c:v>6.3100000000000003E-2</c:v>
                </c:pt>
                <c:pt idx="1572">
                  <c:v>6.3100000000000003E-2</c:v>
                </c:pt>
                <c:pt idx="1573">
                  <c:v>6.3600000000000004E-2</c:v>
                </c:pt>
                <c:pt idx="1574">
                  <c:v>6.3399999999999998E-2</c:v>
                </c:pt>
                <c:pt idx="1575">
                  <c:v>6.3E-2</c:v>
                </c:pt>
                <c:pt idx="1576">
                  <c:v>6.2600000000000003E-2</c:v>
                </c:pt>
                <c:pt idx="1577">
                  <c:v>6.2799999999999995E-2</c:v>
                </c:pt>
                <c:pt idx="1578">
                  <c:v>6.3E-2</c:v>
                </c:pt>
                <c:pt idx="1579">
                  <c:v>6.2899999999999998E-2</c:v>
                </c:pt>
                <c:pt idx="1580">
                  <c:v>6.3100000000000003E-2</c:v>
                </c:pt>
                <c:pt idx="1581">
                  <c:v>6.3299999999999995E-2</c:v>
                </c:pt>
                <c:pt idx="1582">
                  <c:v>6.3200000000000006E-2</c:v>
                </c:pt>
                <c:pt idx="1583">
                  <c:v>6.2700000000000006E-2</c:v>
                </c:pt>
                <c:pt idx="1584">
                  <c:v>6.2600000000000003E-2</c:v>
                </c:pt>
                <c:pt idx="1585">
                  <c:v>6.25E-2</c:v>
                </c:pt>
                <c:pt idx="1586">
                  <c:v>6.2899999999999998E-2</c:v>
                </c:pt>
                <c:pt idx="1587">
                  <c:v>6.3E-2</c:v>
                </c:pt>
                <c:pt idx="1588">
                  <c:v>6.2899999999999998E-2</c:v>
                </c:pt>
                <c:pt idx="1589">
                  <c:v>6.2799999999999995E-2</c:v>
                </c:pt>
                <c:pt idx="1590">
                  <c:v>6.3E-2</c:v>
                </c:pt>
                <c:pt idx="1591">
                  <c:v>6.3E-2</c:v>
                </c:pt>
                <c:pt idx="1592">
                  <c:v>6.3200000000000006E-2</c:v>
                </c:pt>
                <c:pt idx="1593">
                  <c:v>6.3299999999999995E-2</c:v>
                </c:pt>
                <c:pt idx="1594">
                  <c:v>6.3E-2</c:v>
                </c:pt>
                <c:pt idx="1595">
                  <c:v>6.2799999999999995E-2</c:v>
                </c:pt>
                <c:pt idx="1596">
                  <c:v>6.2899999999999998E-2</c:v>
                </c:pt>
                <c:pt idx="1597">
                  <c:v>6.2700000000000006E-2</c:v>
                </c:pt>
                <c:pt idx="1598">
                  <c:v>6.25E-2</c:v>
                </c:pt>
                <c:pt idx="1599">
                  <c:v>6.25E-2</c:v>
                </c:pt>
                <c:pt idx="1600">
                  <c:v>6.2600000000000003E-2</c:v>
                </c:pt>
                <c:pt idx="1601">
                  <c:v>6.2399999999999997E-2</c:v>
                </c:pt>
                <c:pt idx="1602">
                  <c:v>6.1800000000000001E-2</c:v>
                </c:pt>
                <c:pt idx="1603">
                  <c:v>6.0499999999999998E-2</c:v>
                </c:pt>
                <c:pt idx="1604">
                  <c:v>6.0400000000000002E-2</c:v>
                </c:pt>
                <c:pt idx="1605">
                  <c:v>6.0600000000000001E-2</c:v>
                </c:pt>
                <c:pt idx="1606">
                  <c:v>5.9499999999999997E-2</c:v>
                </c:pt>
                <c:pt idx="1607">
                  <c:v>5.8900000000000001E-2</c:v>
                </c:pt>
                <c:pt idx="1608">
                  <c:v>5.8700000000000002E-2</c:v>
                </c:pt>
                <c:pt idx="1609">
                  <c:v>5.8500000000000003E-2</c:v>
                </c:pt>
                <c:pt idx="1610">
                  <c:v>5.91E-2</c:v>
                </c:pt>
                <c:pt idx="1611">
                  <c:v>5.8400000000000001E-2</c:v>
                </c:pt>
                <c:pt idx="1612">
                  <c:v>5.8700000000000002E-2</c:v>
                </c:pt>
                <c:pt idx="1613">
                  <c:v>5.8599999999999999E-2</c:v>
                </c:pt>
                <c:pt idx="1614">
                  <c:v>5.7200000000000001E-2</c:v>
                </c:pt>
                <c:pt idx="1615">
                  <c:v>5.67E-2</c:v>
                </c:pt>
                <c:pt idx="1616">
                  <c:v>5.6899999999999999E-2</c:v>
                </c:pt>
                <c:pt idx="1617">
                  <c:v>5.7000000000000002E-2</c:v>
                </c:pt>
                <c:pt idx="1618">
                  <c:v>5.6899999999999999E-2</c:v>
                </c:pt>
                <c:pt idx="1619">
                  <c:v>5.7099999999999998E-2</c:v>
                </c:pt>
                <c:pt idx="1620">
                  <c:v>5.7500000000000002E-2</c:v>
                </c:pt>
                <c:pt idx="1621">
                  <c:v>5.74E-2</c:v>
                </c:pt>
                <c:pt idx="1622">
                  <c:v>5.74E-2</c:v>
                </c:pt>
                <c:pt idx="1623">
                  <c:v>5.74E-2</c:v>
                </c:pt>
                <c:pt idx="1624">
                  <c:v>5.7099999999999998E-2</c:v>
                </c:pt>
                <c:pt idx="1625">
                  <c:v>5.6899999999999999E-2</c:v>
                </c:pt>
                <c:pt idx="1626">
                  <c:v>5.5E-2</c:v>
                </c:pt>
                <c:pt idx="1627">
                  <c:v>5.3100000000000001E-2</c:v>
                </c:pt>
                <c:pt idx="1628">
                  <c:v>5.3100000000000001E-2</c:v>
                </c:pt>
                <c:pt idx="1629">
                  <c:v>5.3400000000000003E-2</c:v>
                </c:pt>
                <c:pt idx="1630">
                  <c:v>5.3699999999999998E-2</c:v>
                </c:pt>
                <c:pt idx="1631">
                  <c:v>5.3900000000000003E-2</c:v>
                </c:pt>
                <c:pt idx="1632">
                  <c:v>5.5199999999999999E-2</c:v>
                </c:pt>
                <c:pt idx="1633">
                  <c:v>5.5100000000000003E-2</c:v>
                </c:pt>
                <c:pt idx="1634">
                  <c:v>5.45E-2</c:v>
                </c:pt>
                <c:pt idx="1635">
                  <c:v>5.3100000000000001E-2</c:v>
                </c:pt>
                <c:pt idx="1636">
                  <c:v>5.3400000000000003E-2</c:v>
                </c:pt>
                <c:pt idx="1637">
                  <c:v>5.3600000000000002E-2</c:v>
                </c:pt>
                <c:pt idx="1638">
                  <c:v>5.3600000000000002E-2</c:v>
                </c:pt>
                <c:pt idx="1639">
                  <c:v>5.3600000000000002E-2</c:v>
                </c:pt>
                <c:pt idx="1640">
                  <c:v>5.2999999999999999E-2</c:v>
                </c:pt>
                <c:pt idx="1641">
                  <c:v>5.2299999999999999E-2</c:v>
                </c:pt>
                <c:pt idx="1642">
                  <c:v>5.2200000000000003E-2</c:v>
                </c:pt>
                <c:pt idx="1643">
                  <c:v>5.2299999999999999E-2</c:v>
                </c:pt>
                <c:pt idx="1644">
                  <c:v>5.3199999999999997E-2</c:v>
                </c:pt>
                <c:pt idx="1645">
                  <c:v>5.3199999999999997E-2</c:v>
                </c:pt>
                <c:pt idx="1646">
                  <c:v>5.3900000000000003E-2</c:v>
                </c:pt>
                <c:pt idx="1647">
                  <c:v>5.3600000000000002E-2</c:v>
                </c:pt>
                <c:pt idx="1648">
                  <c:v>5.3600000000000002E-2</c:v>
                </c:pt>
                <c:pt idx="1649">
                  <c:v>5.3800000000000001E-2</c:v>
                </c:pt>
                <c:pt idx="1650">
                  <c:v>5.3800000000000001E-2</c:v>
                </c:pt>
                <c:pt idx="1651">
                  <c:v>5.4600000000000003E-2</c:v>
                </c:pt>
                <c:pt idx="1652">
                  <c:v>5.4600000000000003E-2</c:v>
                </c:pt>
                <c:pt idx="1653">
                  <c:v>5.6500000000000002E-2</c:v>
                </c:pt>
                <c:pt idx="1654">
                  <c:v>5.5399999999999998E-2</c:v>
                </c:pt>
                <c:pt idx="1655">
                  <c:v>5.5800000000000002E-2</c:v>
                </c:pt>
                <c:pt idx="1656">
                  <c:v>5.6099999999999997E-2</c:v>
                </c:pt>
                <c:pt idx="1657">
                  <c:v>5.6099999999999997E-2</c:v>
                </c:pt>
                <c:pt idx="1658">
                  <c:v>5.7700000000000001E-2</c:v>
                </c:pt>
                <c:pt idx="1659">
                  <c:v>5.7700000000000001E-2</c:v>
                </c:pt>
                <c:pt idx="1660">
                  <c:v>5.67E-2</c:v>
                </c:pt>
                <c:pt idx="1661">
                  <c:v>5.7299999999999997E-2</c:v>
                </c:pt>
                <c:pt idx="1662">
                  <c:v>5.8700000000000002E-2</c:v>
                </c:pt>
                <c:pt idx="1663">
                  <c:v>5.9700000000000003E-2</c:v>
                </c:pt>
                <c:pt idx="1664">
                  <c:v>5.9700000000000003E-2</c:v>
                </c:pt>
                <c:pt idx="1665">
                  <c:v>5.8200000000000002E-2</c:v>
                </c:pt>
                <c:pt idx="1666">
                  <c:v>5.7700000000000001E-2</c:v>
                </c:pt>
                <c:pt idx="1667">
                  <c:v>5.7700000000000001E-2</c:v>
                </c:pt>
                <c:pt idx="1668">
                  <c:v>5.79E-2</c:v>
                </c:pt>
                <c:pt idx="1669">
                  <c:v>5.8000000000000003E-2</c:v>
                </c:pt>
                <c:pt idx="1670">
                  <c:v>5.7799999999999997E-2</c:v>
                </c:pt>
                <c:pt idx="1671">
                  <c:v>5.9400000000000001E-2</c:v>
                </c:pt>
                <c:pt idx="1672">
                  <c:v>5.9400000000000001E-2</c:v>
                </c:pt>
                <c:pt idx="1673">
                  <c:v>6.0400000000000002E-2</c:v>
                </c:pt>
                <c:pt idx="1674">
                  <c:v>6.1199999999999997E-2</c:v>
                </c:pt>
                <c:pt idx="1675">
                  <c:v>6.0400000000000002E-2</c:v>
                </c:pt>
                <c:pt idx="1676">
                  <c:v>6.0499999999999998E-2</c:v>
                </c:pt>
                <c:pt idx="1677">
                  <c:v>5.9700000000000003E-2</c:v>
                </c:pt>
                <c:pt idx="1678">
                  <c:v>5.8099999999999999E-2</c:v>
                </c:pt>
                <c:pt idx="1679">
                  <c:v>5.79E-2</c:v>
                </c:pt>
                <c:pt idx="1680">
                  <c:v>5.8099999999999999E-2</c:v>
                </c:pt>
                <c:pt idx="1681">
                  <c:v>5.8400000000000001E-2</c:v>
                </c:pt>
                <c:pt idx="1682">
                  <c:v>5.79E-2</c:v>
                </c:pt>
                <c:pt idx="1683">
                  <c:v>5.6599999999999998E-2</c:v>
                </c:pt>
                <c:pt idx="1684">
                  <c:v>5.67E-2</c:v>
                </c:pt>
                <c:pt idx="1685">
                  <c:v>5.67E-2</c:v>
                </c:pt>
                <c:pt idx="1686">
                  <c:v>5.74E-2</c:v>
                </c:pt>
                <c:pt idx="1687">
                  <c:v>5.8400000000000001E-2</c:v>
                </c:pt>
                <c:pt idx="1688">
                  <c:v>5.8400000000000001E-2</c:v>
                </c:pt>
                <c:pt idx="1689">
                  <c:v>5.8599999999999999E-2</c:v>
                </c:pt>
                <c:pt idx="1690">
                  <c:v>5.8099999999999999E-2</c:v>
                </c:pt>
                <c:pt idx="1691">
                  <c:v>5.8099999999999999E-2</c:v>
                </c:pt>
                <c:pt idx="1692">
                  <c:v>5.7599999999999998E-2</c:v>
                </c:pt>
                <c:pt idx="1693">
                  <c:v>5.7299999999999997E-2</c:v>
                </c:pt>
                <c:pt idx="1694">
                  <c:v>5.6800000000000003E-2</c:v>
                </c:pt>
                <c:pt idx="1695">
                  <c:v>5.7099999999999998E-2</c:v>
                </c:pt>
                <c:pt idx="1696">
                  <c:v>5.7200000000000001E-2</c:v>
                </c:pt>
                <c:pt idx="1697">
                  <c:v>5.7000000000000002E-2</c:v>
                </c:pt>
                <c:pt idx="1698">
                  <c:v>5.7000000000000002E-2</c:v>
                </c:pt>
                <c:pt idx="1699">
                  <c:v>5.7200000000000001E-2</c:v>
                </c:pt>
                <c:pt idx="1700">
                  <c:v>5.7700000000000001E-2</c:v>
                </c:pt>
                <c:pt idx="1701">
                  <c:v>5.7599999999999998E-2</c:v>
                </c:pt>
                <c:pt idx="1702">
                  <c:v>5.7799999999999997E-2</c:v>
                </c:pt>
                <c:pt idx="1703">
                  <c:v>5.8200000000000002E-2</c:v>
                </c:pt>
                <c:pt idx="1704">
                  <c:v>5.8200000000000002E-2</c:v>
                </c:pt>
                <c:pt idx="1705">
                  <c:v>5.8000000000000003E-2</c:v>
                </c:pt>
                <c:pt idx="1706">
                  <c:v>5.7799999999999997E-2</c:v>
                </c:pt>
                <c:pt idx="1707">
                  <c:v>5.8000000000000003E-2</c:v>
                </c:pt>
                <c:pt idx="1708">
                  <c:v>5.7700000000000001E-2</c:v>
                </c:pt>
                <c:pt idx="1709">
                  <c:v>5.7500000000000002E-2</c:v>
                </c:pt>
                <c:pt idx="1710">
                  <c:v>5.7500000000000002E-2</c:v>
                </c:pt>
                <c:pt idx="1711">
                  <c:v>5.7500000000000002E-2</c:v>
                </c:pt>
                <c:pt idx="1712">
                  <c:v>5.7500000000000002E-2</c:v>
                </c:pt>
                <c:pt idx="1713">
                  <c:v>5.7799999999999997E-2</c:v>
                </c:pt>
                <c:pt idx="1714">
                  <c:v>5.7599999999999998E-2</c:v>
                </c:pt>
                <c:pt idx="1715">
                  <c:v>5.7200000000000001E-2</c:v>
                </c:pt>
                <c:pt idx="1716">
                  <c:v>5.7200000000000001E-2</c:v>
                </c:pt>
                <c:pt idx="1717">
                  <c:v>5.6800000000000003E-2</c:v>
                </c:pt>
                <c:pt idx="1718">
                  <c:v>5.67E-2</c:v>
                </c:pt>
                <c:pt idx="1719">
                  <c:v>5.6399999999999999E-2</c:v>
                </c:pt>
                <c:pt idx="1720">
                  <c:v>5.6500000000000002E-2</c:v>
                </c:pt>
                <c:pt idx="1721">
                  <c:v>5.6599999999999998E-2</c:v>
                </c:pt>
                <c:pt idx="1722">
                  <c:v>5.67E-2</c:v>
                </c:pt>
                <c:pt idx="1723">
                  <c:v>5.6500000000000002E-2</c:v>
                </c:pt>
                <c:pt idx="1724">
                  <c:v>5.6399999999999999E-2</c:v>
                </c:pt>
                <c:pt idx="1725">
                  <c:v>5.6599999999999998E-2</c:v>
                </c:pt>
                <c:pt idx="1726">
                  <c:v>5.6099999999999997E-2</c:v>
                </c:pt>
                <c:pt idx="1727">
                  <c:v>5.62E-2</c:v>
                </c:pt>
                <c:pt idx="1728">
                  <c:v>5.62E-2</c:v>
                </c:pt>
                <c:pt idx="1729">
                  <c:v>5.6300000000000003E-2</c:v>
                </c:pt>
                <c:pt idx="1730">
                  <c:v>5.5199999999999999E-2</c:v>
                </c:pt>
                <c:pt idx="1731">
                  <c:v>5.5199999999999999E-2</c:v>
                </c:pt>
                <c:pt idx="1732">
                  <c:v>5.4800000000000001E-2</c:v>
                </c:pt>
                <c:pt idx="1733">
                  <c:v>5.5E-2</c:v>
                </c:pt>
                <c:pt idx="1734">
                  <c:v>5.5E-2</c:v>
                </c:pt>
                <c:pt idx="1735">
                  <c:v>5.5399999999999998E-2</c:v>
                </c:pt>
                <c:pt idx="1736">
                  <c:v>5.5399999999999998E-2</c:v>
                </c:pt>
                <c:pt idx="1737">
                  <c:v>5.5399999999999998E-2</c:v>
                </c:pt>
                <c:pt idx="1738">
                  <c:v>5.5E-2</c:v>
                </c:pt>
                <c:pt idx="1739">
                  <c:v>5.5199999999999999E-2</c:v>
                </c:pt>
                <c:pt idx="1740">
                  <c:v>5.6000000000000001E-2</c:v>
                </c:pt>
                <c:pt idx="1741">
                  <c:v>5.6000000000000001E-2</c:v>
                </c:pt>
                <c:pt idx="1742">
                  <c:v>5.67E-2</c:v>
                </c:pt>
                <c:pt idx="1743">
                  <c:v>5.8099999999999999E-2</c:v>
                </c:pt>
                <c:pt idx="1744">
                  <c:v>5.8400000000000001E-2</c:v>
                </c:pt>
                <c:pt idx="1745">
                  <c:v>5.79E-2</c:v>
                </c:pt>
                <c:pt idx="1746">
                  <c:v>5.91E-2</c:v>
                </c:pt>
                <c:pt idx="1747">
                  <c:v>5.9700000000000003E-2</c:v>
                </c:pt>
                <c:pt idx="1748">
                  <c:v>5.8599999999999999E-2</c:v>
                </c:pt>
                <c:pt idx="1749">
                  <c:v>5.8599999999999999E-2</c:v>
                </c:pt>
                <c:pt idx="1750">
                  <c:v>5.8999999999999997E-2</c:v>
                </c:pt>
                <c:pt idx="1751">
                  <c:v>5.8299999999999998E-2</c:v>
                </c:pt>
                <c:pt idx="1752">
                  <c:v>5.8299999999999998E-2</c:v>
                </c:pt>
                <c:pt idx="1753">
                  <c:v>5.8999999999999997E-2</c:v>
                </c:pt>
                <c:pt idx="1754">
                  <c:v>5.8700000000000002E-2</c:v>
                </c:pt>
                <c:pt idx="1755">
                  <c:v>5.8799999999999998E-2</c:v>
                </c:pt>
                <c:pt idx="1756">
                  <c:v>5.8700000000000002E-2</c:v>
                </c:pt>
                <c:pt idx="1757">
                  <c:v>5.8799999999999998E-2</c:v>
                </c:pt>
                <c:pt idx="1758">
                  <c:v>5.9900000000000002E-2</c:v>
                </c:pt>
                <c:pt idx="1759">
                  <c:v>6.0400000000000002E-2</c:v>
                </c:pt>
                <c:pt idx="1760">
                  <c:v>5.9700000000000003E-2</c:v>
                </c:pt>
                <c:pt idx="1761">
                  <c:v>5.9900000000000002E-2</c:v>
                </c:pt>
                <c:pt idx="1762">
                  <c:v>0.06</c:v>
                </c:pt>
                <c:pt idx="1763">
                  <c:v>0.06</c:v>
                </c:pt>
                <c:pt idx="1764">
                  <c:v>5.9900000000000002E-2</c:v>
                </c:pt>
                <c:pt idx="1765">
                  <c:v>6.0400000000000002E-2</c:v>
                </c:pt>
                <c:pt idx="1766">
                  <c:v>6.0400000000000002E-2</c:v>
                </c:pt>
                <c:pt idx="1767">
                  <c:v>6.0299999999999999E-2</c:v>
                </c:pt>
                <c:pt idx="1768">
                  <c:v>6.1100000000000002E-2</c:v>
                </c:pt>
                <c:pt idx="1769">
                  <c:v>6.1199999999999997E-2</c:v>
                </c:pt>
                <c:pt idx="1770">
                  <c:v>6.1400000000000003E-2</c:v>
                </c:pt>
                <c:pt idx="1771">
                  <c:v>6.1400000000000003E-2</c:v>
                </c:pt>
                <c:pt idx="1772">
                  <c:v>6.2100000000000002E-2</c:v>
                </c:pt>
                <c:pt idx="1773">
                  <c:v>6.2700000000000006E-2</c:v>
                </c:pt>
                <c:pt idx="1774">
                  <c:v>6.2600000000000003E-2</c:v>
                </c:pt>
                <c:pt idx="1775">
                  <c:v>6.2399999999999997E-2</c:v>
                </c:pt>
                <c:pt idx="1776">
                  <c:v>6.13E-2</c:v>
                </c:pt>
                <c:pt idx="1777">
                  <c:v>6.1899999999999997E-2</c:v>
                </c:pt>
                <c:pt idx="1778">
                  <c:v>6.3E-2</c:v>
                </c:pt>
                <c:pt idx="1779">
                  <c:v>6.2799999999999995E-2</c:v>
                </c:pt>
                <c:pt idx="1780">
                  <c:v>6.3299999999999995E-2</c:v>
                </c:pt>
                <c:pt idx="1781">
                  <c:v>6.13E-2</c:v>
                </c:pt>
                <c:pt idx="1782">
                  <c:v>6.13E-2</c:v>
                </c:pt>
                <c:pt idx="1783">
                  <c:v>6.1699999999999998E-2</c:v>
                </c:pt>
                <c:pt idx="1784">
                  <c:v>6.1400000000000003E-2</c:v>
                </c:pt>
                <c:pt idx="1785">
                  <c:v>6.1400000000000003E-2</c:v>
                </c:pt>
                <c:pt idx="1786">
                  <c:v>6.1499999999999999E-2</c:v>
                </c:pt>
                <c:pt idx="1787">
                  <c:v>6.1800000000000001E-2</c:v>
                </c:pt>
                <c:pt idx="1788">
                  <c:v>6.2300000000000001E-2</c:v>
                </c:pt>
                <c:pt idx="1789">
                  <c:v>6.2300000000000001E-2</c:v>
                </c:pt>
                <c:pt idx="1790">
                  <c:v>6.2600000000000003E-2</c:v>
                </c:pt>
                <c:pt idx="1791">
                  <c:v>6.3500000000000001E-2</c:v>
                </c:pt>
                <c:pt idx="1792">
                  <c:v>6.2899999999999998E-2</c:v>
                </c:pt>
                <c:pt idx="1793">
                  <c:v>6.2600000000000003E-2</c:v>
                </c:pt>
                <c:pt idx="1794">
                  <c:v>6.25E-2</c:v>
                </c:pt>
                <c:pt idx="1795">
                  <c:v>6.25E-2</c:v>
                </c:pt>
                <c:pt idx="1796">
                  <c:v>6.1499999999999999E-2</c:v>
                </c:pt>
                <c:pt idx="1797">
                  <c:v>6.1400000000000003E-2</c:v>
                </c:pt>
                <c:pt idx="1798">
                  <c:v>5.9900000000000002E-2</c:v>
                </c:pt>
                <c:pt idx="1799">
                  <c:v>6.0100000000000001E-2</c:v>
                </c:pt>
                <c:pt idx="1800">
                  <c:v>6.0400000000000002E-2</c:v>
                </c:pt>
                <c:pt idx="1801">
                  <c:v>5.9900000000000002E-2</c:v>
                </c:pt>
                <c:pt idx="1802">
                  <c:v>5.8900000000000001E-2</c:v>
                </c:pt>
                <c:pt idx="1803">
                  <c:v>5.8900000000000001E-2</c:v>
                </c:pt>
                <c:pt idx="1804">
                  <c:v>0.06</c:v>
                </c:pt>
                <c:pt idx="1805">
                  <c:v>5.8900000000000001E-2</c:v>
                </c:pt>
                <c:pt idx="1806">
                  <c:v>5.9200000000000003E-2</c:v>
                </c:pt>
                <c:pt idx="1807">
                  <c:v>5.8999999999999997E-2</c:v>
                </c:pt>
                <c:pt idx="1808">
                  <c:v>5.8999999999999997E-2</c:v>
                </c:pt>
                <c:pt idx="1809">
                  <c:v>5.8799999999999998E-2</c:v>
                </c:pt>
                <c:pt idx="1810">
                  <c:v>5.91E-2</c:v>
                </c:pt>
                <c:pt idx="1811">
                  <c:v>5.91E-2</c:v>
                </c:pt>
                <c:pt idx="1812">
                  <c:v>5.9799999999999999E-2</c:v>
                </c:pt>
                <c:pt idx="1813">
                  <c:v>5.9900000000000002E-2</c:v>
                </c:pt>
                <c:pt idx="1814">
                  <c:v>5.9799999999999999E-2</c:v>
                </c:pt>
                <c:pt idx="1815">
                  <c:v>5.9799999999999999E-2</c:v>
                </c:pt>
                <c:pt idx="1816">
                  <c:v>5.9400000000000001E-2</c:v>
                </c:pt>
                <c:pt idx="1817">
                  <c:v>5.9400000000000001E-2</c:v>
                </c:pt>
                <c:pt idx="1818">
                  <c:v>5.96E-2</c:v>
                </c:pt>
                <c:pt idx="1819">
                  <c:v>5.9700000000000003E-2</c:v>
                </c:pt>
                <c:pt idx="1820">
                  <c:v>5.9200000000000003E-2</c:v>
                </c:pt>
                <c:pt idx="1821">
                  <c:v>5.9200000000000003E-2</c:v>
                </c:pt>
                <c:pt idx="1822">
                  <c:v>5.9200000000000003E-2</c:v>
                </c:pt>
                <c:pt idx="1823">
                  <c:v>5.9200000000000003E-2</c:v>
                </c:pt>
                <c:pt idx="1824">
                  <c:v>5.9299999999999999E-2</c:v>
                </c:pt>
                <c:pt idx="1825">
                  <c:v>5.9299999999999999E-2</c:v>
                </c:pt>
                <c:pt idx="1826">
                  <c:v>5.9299999999999999E-2</c:v>
                </c:pt>
                <c:pt idx="1827">
                  <c:v>6.0499999999999998E-2</c:v>
                </c:pt>
                <c:pt idx="1828">
                  <c:v>5.9900000000000002E-2</c:v>
                </c:pt>
                <c:pt idx="1829">
                  <c:v>0.06</c:v>
                </c:pt>
                <c:pt idx="1830">
                  <c:v>6.0299999999999999E-2</c:v>
                </c:pt>
                <c:pt idx="1831">
                  <c:v>5.9799999999999999E-2</c:v>
                </c:pt>
                <c:pt idx="1832">
                  <c:v>6.0100000000000001E-2</c:v>
                </c:pt>
                <c:pt idx="1833">
                  <c:v>0.06</c:v>
                </c:pt>
                <c:pt idx="1834">
                  <c:v>5.9799999999999999E-2</c:v>
                </c:pt>
                <c:pt idx="1835">
                  <c:v>5.9200000000000003E-2</c:v>
                </c:pt>
                <c:pt idx="1836">
                  <c:v>5.8500000000000003E-2</c:v>
                </c:pt>
                <c:pt idx="1837">
                  <c:v>5.8599999999999999E-2</c:v>
                </c:pt>
                <c:pt idx="1838">
                  <c:v>5.79E-2</c:v>
                </c:pt>
                <c:pt idx="1839">
                  <c:v>5.8400000000000001E-2</c:v>
                </c:pt>
                <c:pt idx="1840">
                  <c:v>5.9200000000000003E-2</c:v>
                </c:pt>
                <c:pt idx="1841">
                  <c:v>5.8799999999999998E-2</c:v>
                </c:pt>
                <c:pt idx="1842">
                  <c:v>5.8500000000000003E-2</c:v>
                </c:pt>
                <c:pt idx="1843">
                  <c:v>5.8500000000000003E-2</c:v>
                </c:pt>
                <c:pt idx="1844">
                  <c:v>5.8900000000000001E-2</c:v>
                </c:pt>
                <c:pt idx="1845">
                  <c:v>5.9200000000000003E-2</c:v>
                </c:pt>
                <c:pt idx="1846">
                  <c:v>5.9499999999999997E-2</c:v>
                </c:pt>
                <c:pt idx="1847">
                  <c:v>5.9499999999999997E-2</c:v>
                </c:pt>
                <c:pt idx="1848">
                  <c:v>5.8099999999999999E-2</c:v>
                </c:pt>
                <c:pt idx="1849">
                  <c:v>5.8000000000000003E-2</c:v>
                </c:pt>
                <c:pt idx="1850">
                  <c:v>5.8000000000000003E-2</c:v>
                </c:pt>
                <c:pt idx="1851">
                  <c:v>5.8000000000000003E-2</c:v>
                </c:pt>
                <c:pt idx="1852">
                  <c:v>5.8299999999999998E-2</c:v>
                </c:pt>
                <c:pt idx="1853">
                  <c:v>5.8599999999999999E-2</c:v>
                </c:pt>
                <c:pt idx="1854">
                  <c:v>5.8299999999999998E-2</c:v>
                </c:pt>
                <c:pt idx="1855">
                  <c:v>5.8900000000000001E-2</c:v>
                </c:pt>
                <c:pt idx="1856">
                  <c:v>5.9400000000000001E-2</c:v>
                </c:pt>
                <c:pt idx="1857">
                  <c:v>5.9400000000000001E-2</c:v>
                </c:pt>
                <c:pt idx="1858">
                  <c:v>6.0100000000000001E-2</c:v>
                </c:pt>
                <c:pt idx="1859">
                  <c:v>6.0100000000000001E-2</c:v>
                </c:pt>
                <c:pt idx="1860">
                  <c:v>6.0100000000000001E-2</c:v>
                </c:pt>
                <c:pt idx="1861">
                  <c:v>5.96E-2</c:v>
                </c:pt>
                <c:pt idx="1862">
                  <c:v>5.9700000000000003E-2</c:v>
                </c:pt>
                <c:pt idx="1863">
                  <c:v>6.0100000000000001E-2</c:v>
                </c:pt>
                <c:pt idx="1864">
                  <c:v>6.0299999999999999E-2</c:v>
                </c:pt>
                <c:pt idx="1865">
                  <c:v>6.0199999999999997E-2</c:v>
                </c:pt>
                <c:pt idx="1866">
                  <c:v>6.0199999999999997E-2</c:v>
                </c:pt>
                <c:pt idx="1867">
                  <c:v>5.9900000000000002E-2</c:v>
                </c:pt>
                <c:pt idx="1868">
                  <c:v>5.9499999999999997E-2</c:v>
                </c:pt>
                <c:pt idx="1869">
                  <c:v>5.9499999999999997E-2</c:v>
                </c:pt>
                <c:pt idx="1870">
                  <c:v>6.0100000000000001E-2</c:v>
                </c:pt>
                <c:pt idx="1871">
                  <c:v>5.9700000000000003E-2</c:v>
                </c:pt>
                <c:pt idx="1872">
                  <c:v>5.9799999999999999E-2</c:v>
                </c:pt>
                <c:pt idx="1873">
                  <c:v>0.06</c:v>
                </c:pt>
                <c:pt idx="1874">
                  <c:v>5.9900000000000002E-2</c:v>
                </c:pt>
                <c:pt idx="1875">
                  <c:v>5.9799999999999999E-2</c:v>
                </c:pt>
                <c:pt idx="1876">
                  <c:v>5.96E-2</c:v>
                </c:pt>
                <c:pt idx="1877">
                  <c:v>5.9299999999999999E-2</c:v>
                </c:pt>
                <c:pt idx="1878">
                  <c:v>5.91E-2</c:v>
                </c:pt>
                <c:pt idx="1879">
                  <c:v>5.9299999999999999E-2</c:v>
                </c:pt>
                <c:pt idx="1880">
                  <c:v>5.8700000000000002E-2</c:v>
                </c:pt>
                <c:pt idx="1881">
                  <c:v>5.8000000000000003E-2</c:v>
                </c:pt>
                <c:pt idx="1882">
                  <c:v>5.8000000000000003E-2</c:v>
                </c:pt>
                <c:pt idx="1883">
                  <c:v>5.8099999999999999E-2</c:v>
                </c:pt>
                <c:pt idx="1884">
                  <c:v>5.74E-2</c:v>
                </c:pt>
                <c:pt idx="1885">
                  <c:v>5.7299999999999997E-2</c:v>
                </c:pt>
                <c:pt idx="1886">
                  <c:v>5.7299999999999997E-2</c:v>
                </c:pt>
                <c:pt idx="1887">
                  <c:v>5.6099999999999997E-2</c:v>
                </c:pt>
                <c:pt idx="1888">
                  <c:v>5.6300000000000003E-2</c:v>
                </c:pt>
                <c:pt idx="1889">
                  <c:v>5.6500000000000002E-2</c:v>
                </c:pt>
                <c:pt idx="1890">
                  <c:v>5.6800000000000003E-2</c:v>
                </c:pt>
                <c:pt idx="1891">
                  <c:v>5.6099999999999997E-2</c:v>
                </c:pt>
                <c:pt idx="1892">
                  <c:v>5.5800000000000002E-2</c:v>
                </c:pt>
                <c:pt idx="1893">
                  <c:v>5.5500000000000001E-2</c:v>
                </c:pt>
                <c:pt idx="1894">
                  <c:v>5.57E-2</c:v>
                </c:pt>
                <c:pt idx="1895">
                  <c:v>5.57E-2</c:v>
                </c:pt>
                <c:pt idx="1896">
                  <c:v>5.57E-2</c:v>
                </c:pt>
                <c:pt idx="1897">
                  <c:v>5.5800000000000002E-2</c:v>
                </c:pt>
                <c:pt idx="1898">
                  <c:v>5.7099999999999998E-2</c:v>
                </c:pt>
                <c:pt idx="1899">
                  <c:v>5.74E-2</c:v>
                </c:pt>
                <c:pt idx="1900">
                  <c:v>5.5899999999999998E-2</c:v>
                </c:pt>
                <c:pt idx="1901">
                  <c:v>5.5899999999999998E-2</c:v>
                </c:pt>
                <c:pt idx="1902">
                  <c:v>5.6500000000000002E-2</c:v>
                </c:pt>
                <c:pt idx="1903">
                  <c:v>5.6500000000000002E-2</c:v>
                </c:pt>
                <c:pt idx="1904">
                  <c:v>5.6500000000000002E-2</c:v>
                </c:pt>
                <c:pt idx="1905">
                  <c:v>5.6300000000000003E-2</c:v>
                </c:pt>
                <c:pt idx="1906">
                  <c:v>5.6000000000000001E-2</c:v>
                </c:pt>
                <c:pt idx="1907">
                  <c:v>5.5800000000000002E-2</c:v>
                </c:pt>
                <c:pt idx="1908">
                  <c:v>5.6000000000000001E-2</c:v>
                </c:pt>
                <c:pt idx="1909">
                  <c:v>5.62E-2</c:v>
                </c:pt>
                <c:pt idx="1910">
                  <c:v>5.6000000000000001E-2</c:v>
                </c:pt>
                <c:pt idx="1911">
                  <c:v>5.5899999999999998E-2</c:v>
                </c:pt>
                <c:pt idx="1912">
                  <c:v>5.5800000000000002E-2</c:v>
                </c:pt>
                <c:pt idx="1913">
                  <c:v>5.5800000000000002E-2</c:v>
                </c:pt>
                <c:pt idx="1914">
                  <c:v>5.5199999999999999E-2</c:v>
                </c:pt>
                <c:pt idx="1915">
                  <c:v>5.5E-2</c:v>
                </c:pt>
                <c:pt idx="1916">
                  <c:v>5.5E-2</c:v>
                </c:pt>
                <c:pt idx="1917">
                  <c:v>5.4800000000000001E-2</c:v>
                </c:pt>
                <c:pt idx="1918">
                  <c:v>5.4800000000000001E-2</c:v>
                </c:pt>
                <c:pt idx="1919">
                  <c:v>5.4899999999999997E-2</c:v>
                </c:pt>
                <c:pt idx="1920">
                  <c:v>5.5100000000000003E-2</c:v>
                </c:pt>
                <c:pt idx="1921">
                  <c:v>5.5199999999999999E-2</c:v>
                </c:pt>
                <c:pt idx="1922">
                  <c:v>5.4800000000000001E-2</c:v>
                </c:pt>
                <c:pt idx="1923">
                  <c:v>5.5300000000000002E-2</c:v>
                </c:pt>
                <c:pt idx="1924">
                  <c:v>5.5199999999999999E-2</c:v>
                </c:pt>
                <c:pt idx="1925">
                  <c:v>5.5199999999999999E-2</c:v>
                </c:pt>
                <c:pt idx="1926">
                  <c:v>5.5500000000000001E-2</c:v>
                </c:pt>
                <c:pt idx="1927">
                  <c:v>5.5500000000000001E-2</c:v>
                </c:pt>
                <c:pt idx="1928">
                  <c:v>5.5300000000000002E-2</c:v>
                </c:pt>
                <c:pt idx="1929">
                  <c:v>5.5300000000000002E-2</c:v>
                </c:pt>
                <c:pt idx="1930">
                  <c:v>5.57E-2</c:v>
                </c:pt>
                <c:pt idx="1931">
                  <c:v>5.6300000000000003E-2</c:v>
                </c:pt>
                <c:pt idx="1932">
                  <c:v>5.6300000000000003E-2</c:v>
                </c:pt>
                <c:pt idx="1933">
                  <c:v>5.6300000000000003E-2</c:v>
                </c:pt>
                <c:pt idx="1934">
                  <c:v>5.6300000000000003E-2</c:v>
                </c:pt>
                <c:pt idx="1935">
                  <c:v>5.6500000000000002E-2</c:v>
                </c:pt>
                <c:pt idx="1936">
                  <c:v>5.67E-2</c:v>
                </c:pt>
                <c:pt idx="1937">
                  <c:v>5.67E-2</c:v>
                </c:pt>
                <c:pt idx="1938">
                  <c:v>5.6599999999999998E-2</c:v>
                </c:pt>
                <c:pt idx="1939">
                  <c:v>5.6599999999999998E-2</c:v>
                </c:pt>
                <c:pt idx="1940">
                  <c:v>5.6300000000000003E-2</c:v>
                </c:pt>
                <c:pt idx="1941">
                  <c:v>5.6800000000000003E-2</c:v>
                </c:pt>
                <c:pt idx="1942">
                  <c:v>5.7500000000000002E-2</c:v>
                </c:pt>
                <c:pt idx="1943">
                  <c:v>5.91E-2</c:v>
                </c:pt>
                <c:pt idx="1944">
                  <c:v>5.8700000000000002E-2</c:v>
                </c:pt>
                <c:pt idx="1945">
                  <c:v>5.8999999999999997E-2</c:v>
                </c:pt>
                <c:pt idx="1946">
                  <c:v>5.8999999999999997E-2</c:v>
                </c:pt>
                <c:pt idx="1947">
                  <c:v>5.8999999999999997E-2</c:v>
                </c:pt>
                <c:pt idx="1948">
                  <c:v>6.0299999999999999E-2</c:v>
                </c:pt>
                <c:pt idx="1949">
                  <c:v>6.0699999999999997E-2</c:v>
                </c:pt>
                <c:pt idx="1950">
                  <c:v>5.91E-2</c:v>
                </c:pt>
                <c:pt idx="1951">
                  <c:v>5.9900000000000002E-2</c:v>
                </c:pt>
                <c:pt idx="1952">
                  <c:v>5.9900000000000002E-2</c:v>
                </c:pt>
                <c:pt idx="1953">
                  <c:v>0.06</c:v>
                </c:pt>
                <c:pt idx="1954">
                  <c:v>0.06</c:v>
                </c:pt>
                <c:pt idx="1955">
                  <c:v>5.9700000000000003E-2</c:v>
                </c:pt>
                <c:pt idx="1956">
                  <c:v>5.9900000000000002E-2</c:v>
                </c:pt>
                <c:pt idx="1957">
                  <c:v>6.0600000000000001E-2</c:v>
                </c:pt>
                <c:pt idx="1958">
                  <c:v>6.1400000000000003E-2</c:v>
                </c:pt>
                <c:pt idx="1959">
                  <c:v>6.1199999999999997E-2</c:v>
                </c:pt>
                <c:pt idx="1960">
                  <c:v>6.13E-2</c:v>
                </c:pt>
                <c:pt idx="1961">
                  <c:v>6.08E-2</c:v>
                </c:pt>
                <c:pt idx="1962">
                  <c:v>6.0699999999999997E-2</c:v>
                </c:pt>
                <c:pt idx="1963">
                  <c:v>6.0999999999999999E-2</c:v>
                </c:pt>
                <c:pt idx="1964">
                  <c:v>6.0999999999999999E-2</c:v>
                </c:pt>
                <c:pt idx="1965">
                  <c:v>6.1400000000000003E-2</c:v>
                </c:pt>
                <c:pt idx="1966">
                  <c:v>6.1199999999999997E-2</c:v>
                </c:pt>
                <c:pt idx="1967">
                  <c:v>6.1499999999999999E-2</c:v>
                </c:pt>
                <c:pt idx="1968">
                  <c:v>6.2600000000000003E-2</c:v>
                </c:pt>
                <c:pt idx="1969">
                  <c:v>6.2799999999999995E-2</c:v>
                </c:pt>
                <c:pt idx="1970">
                  <c:v>6.2799999999999995E-2</c:v>
                </c:pt>
                <c:pt idx="1971">
                  <c:v>6.2899999999999998E-2</c:v>
                </c:pt>
                <c:pt idx="1972">
                  <c:v>6.3100000000000003E-2</c:v>
                </c:pt>
                <c:pt idx="1973">
                  <c:v>6.2899999999999998E-2</c:v>
                </c:pt>
                <c:pt idx="1974">
                  <c:v>6.3100000000000003E-2</c:v>
                </c:pt>
                <c:pt idx="1975">
                  <c:v>6.3E-2</c:v>
                </c:pt>
                <c:pt idx="1976">
                  <c:v>6.2700000000000006E-2</c:v>
                </c:pt>
                <c:pt idx="1977">
                  <c:v>6.2399999999999997E-2</c:v>
                </c:pt>
                <c:pt idx="1978">
                  <c:v>6.3E-2</c:v>
                </c:pt>
                <c:pt idx="1979">
                  <c:v>6.4299999999999996E-2</c:v>
                </c:pt>
                <c:pt idx="1980">
                  <c:v>6.4799999999999996E-2</c:v>
                </c:pt>
                <c:pt idx="1981">
                  <c:v>6.4600000000000005E-2</c:v>
                </c:pt>
                <c:pt idx="1982">
                  <c:v>6.4399999999999999E-2</c:v>
                </c:pt>
                <c:pt idx="1983">
                  <c:v>6.5000000000000002E-2</c:v>
                </c:pt>
                <c:pt idx="1984">
                  <c:v>6.5299999999999997E-2</c:v>
                </c:pt>
                <c:pt idx="1985">
                  <c:v>6.5500000000000003E-2</c:v>
                </c:pt>
                <c:pt idx="1986">
                  <c:v>6.4699999999999994E-2</c:v>
                </c:pt>
                <c:pt idx="1987">
                  <c:v>6.4600000000000005E-2</c:v>
                </c:pt>
                <c:pt idx="1988">
                  <c:v>6.4000000000000001E-2</c:v>
                </c:pt>
                <c:pt idx="1989">
                  <c:v>6.3E-2</c:v>
                </c:pt>
                <c:pt idx="1990">
                  <c:v>6.2600000000000003E-2</c:v>
                </c:pt>
                <c:pt idx="1991">
                  <c:v>6.3100000000000003E-2</c:v>
                </c:pt>
                <c:pt idx="1992">
                  <c:v>6.3299999999999995E-2</c:v>
                </c:pt>
                <c:pt idx="1993">
                  <c:v>6.3299999999999995E-2</c:v>
                </c:pt>
                <c:pt idx="1994">
                  <c:v>6.3299999999999995E-2</c:v>
                </c:pt>
                <c:pt idx="1995">
                  <c:v>6.3899999999999998E-2</c:v>
                </c:pt>
                <c:pt idx="1996">
                  <c:v>6.3600000000000004E-2</c:v>
                </c:pt>
                <c:pt idx="1997">
                  <c:v>6.4199999999999993E-2</c:v>
                </c:pt>
                <c:pt idx="1998">
                  <c:v>6.4500000000000002E-2</c:v>
                </c:pt>
                <c:pt idx="1999">
                  <c:v>6.4399999999999999E-2</c:v>
                </c:pt>
                <c:pt idx="2000">
                  <c:v>6.5100000000000005E-2</c:v>
                </c:pt>
                <c:pt idx="2001">
                  <c:v>6.5600000000000006E-2</c:v>
                </c:pt>
                <c:pt idx="2002">
                  <c:v>6.6100000000000006E-2</c:v>
                </c:pt>
                <c:pt idx="2003">
                  <c:v>6.7199999999999996E-2</c:v>
                </c:pt>
                <c:pt idx="2004">
                  <c:v>6.7199999999999996E-2</c:v>
                </c:pt>
                <c:pt idx="2005">
                  <c:v>6.7000000000000004E-2</c:v>
                </c:pt>
                <c:pt idx="2006">
                  <c:v>6.6500000000000004E-2</c:v>
                </c:pt>
                <c:pt idx="2007">
                  <c:v>6.6100000000000006E-2</c:v>
                </c:pt>
                <c:pt idx="2008">
                  <c:v>6.5500000000000003E-2</c:v>
                </c:pt>
                <c:pt idx="2009">
                  <c:v>6.6100000000000006E-2</c:v>
                </c:pt>
                <c:pt idx="2010">
                  <c:v>6.7100000000000007E-2</c:v>
                </c:pt>
                <c:pt idx="2011">
                  <c:v>6.6900000000000001E-2</c:v>
                </c:pt>
                <c:pt idx="2012">
                  <c:v>6.7000000000000004E-2</c:v>
                </c:pt>
                <c:pt idx="2013">
                  <c:v>6.6500000000000004E-2</c:v>
                </c:pt>
                <c:pt idx="2014">
                  <c:v>6.7299999999999999E-2</c:v>
                </c:pt>
                <c:pt idx="2015">
                  <c:v>6.7199999999999996E-2</c:v>
                </c:pt>
                <c:pt idx="2016">
                  <c:v>6.7400000000000002E-2</c:v>
                </c:pt>
                <c:pt idx="2017">
                  <c:v>6.7699999999999996E-2</c:v>
                </c:pt>
                <c:pt idx="2018">
                  <c:v>6.7799999999999999E-2</c:v>
                </c:pt>
                <c:pt idx="2019">
                  <c:v>6.83E-2</c:v>
                </c:pt>
                <c:pt idx="2020">
                  <c:v>6.83E-2</c:v>
                </c:pt>
                <c:pt idx="2021">
                  <c:v>6.7900000000000002E-2</c:v>
                </c:pt>
                <c:pt idx="2022">
                  <c:v>6.7699999999999996E-2</c:v>
                </c:pt>
                <c:pt idx="2023">
                  <c:v>6.7599999999999993E-2</c:v>
                </c:pt>
                <c:pt idx="2024">
                  <c:v>6.8500000000000005E-2</c:v>
                </c:pt>
                <c:pt idx="2025">
                  <c:v>6.8400000000000002E-2</c:v>
                </c:pt>
                <c:pt idx="2026">
                  <c:v>6.8199999999999997E-2</c:v>
                </c:pt>
                <c:pt idx="2027">
                  <c:v>6.9800000000000001E-2</c:v>
                </c:pt>
                <c:pt idx="2028">
                  <c:v>7.0300000000000001E-2</c:v>
                </c:pt>
                <c:pt idx="2029">
                  <c:v>7.0199999999999999E-2</c:v>
                </c:pt>
                <c:pt idx="2030">
                  <c:v>7.0099999999999996E-2</c:v>
                </c:pt>
                <c:pt idx="2031">
                  <c:v>7.2400000000000006E-2</c:v>
                </c:pt>
                <c:pt idx="2032">
                  <c:v>7.2700000000000001E-2</c:v>
                </c:pt>
                <c:pt idx="2033">
                  <c:v>7.3999999999999996E-2</c:v>
                </c:pt>
                <c:pt idx="2034">
                  <c:v>7.0400000000000004E-2</c:v>
                </c:pt>
                <c:pt idx="2035">
                  <c:v>6.9199999999999998E-2</c:v>
                </c:pt>
                <c:pt idx="2036">
                  <c:v>6.9599999999999995E-2</c:v>
                </c:pt>
                <c:pt idx="2037">
                  <c:v>6.7799999999999999E-2</c:v>
                </c:pt>
                <c:pt idx="2038">
                  <c:v>6.6199999999999995E-2</c:v>
                </c:pt>
                <c:pt idx="2039">
                  <c:v>6.7599999999999993E-2</c:v>
                </c:pt>
                <c:pt idx="2040">
                  <c:v>6.6100000000000006E-2</c:v>
                </c:pt>
                <c:pt idx="2041">
                  <c:v>6.4100000000000004E-2</c:v>
                </c:pt>
                <c:pt idx="2042">
                  <c:v>6.3600000000000004E-2</c:v>
                </c:pt>
                <c:pt idx="2043">
                  <c:v>6.4500000000000002E-2</c:v>
                </c:pt>
                <c:pt idx="2044">
                  <c:v>6.4100000000000004E-2</c:v>
                </c:pt>
                <c:pt idx="2045">
                  <c:v>6.3600000000000004E-2</c:v>
                </c:pt>
                <c:pt idx="2046">
                  <c:v>6.3200000000000006E-2</c:v>
                </c:pt>
                <c:pt idx="2047">
                  <c:v>6.3E-2</c:v>
                </c:pt>
                <c:pt idx="2048">
                  <c:v>6.2399999999999997E-2</c:v>
                </c:pt>
                <c:pt idx="2049">
                  <c:v>6.3100000000000003E-2</c:v>
                </c:pt>
                <c:pt idx="2050">
                  <c:v>6.3799999999999996E-2</c:v>
                </c:pt>
                <c:pt idx="2051">
                  <c:v>6.4199999999999993E-2</c:v>
                </c:pt>
                <c:pt idx="2052">
                  <c:v>6.3600000000000004E-2</c:v>
                </c:pt>
                <c:pt idx="2053">
                  <c:v>6.4199999999999993E-2</c:v>
                </c:pt>
                <c:pt idx="2054">
                  <c:v>6.3500000000000001E-2</c:v>
                </c:pt>
                <c:pt idx="2055">
                  <c:v>6.2799999999999995E-2</c:v>
                </c:pt>
                <c:pt idx="2056">
                  <c:v>6.2799999999999995E-2</c:v>
                </c:pt>
                <c:pt idx="2057">
                  <c:v>6.2600000000000003E-2</c:v>
                </c:pt>
                <c:pt idx="2058">
                  <c:v>6.2199999999999998E-2</c:v>
                </c:pt>
                <c:pt idx="2059">
                  <c:v>6.2300000000000001E-2</c:v>
                </c:pt>
                <c:pt idx="2060">
                  <c:v>6.2600000000000003E-2</c:v>
                </c:pt>
                <c:pt idx="2061">
                  <c:v>6.3100000000000003E-2</c:v>
                </c:pt>
                <c:pt idx="2062">
                  <c:v>6.2899999999999998E-2</c:v>
                </c:pt>
                <c:pt idx="2063">
                  <c:v>6.25E-2</c:v>
                </c:pt>
                <c:pt idx="2064">
                  <c:v>6.3E-2</c:v>
                </c:pt>
                <c:pt idx="2065">
                  <c:v>6.3500000000000001E-2</c:v>
                </c:pt>
                <c:pt idx="2066">
                  <c:v>6.3500000000000001E-2</c:v>
                </c:pt>
                <c:pt idx="2067">
                  <c:v>6.3399999999999998E-2</c:v>
                </c:pt>
                <c:pt idx="2068">
                  <c:v>6.4000000000000001E-2</c:v>
                </c:pt>
                <c:pt idx="2069">
                  <c:v>6.4000000000000001E-2</c:v>
                </c:pt>
                <c:pt idx="2070">
                  <c:v>6.3799999999999996E-2</c:v>
                </c:pt>
                <c:pt idx="2071">
                  <c:v>6.3799999999999996E-2</c:v>
                </c:pt>
                <c:pt idx="2072">
                  <c:v>6.4299999999999996E-2</c:v>
                </c:pt>
                <c:pt idx="2073">
                  <c:v>6.54E-2</c:v>
                </c:pt>
                <c:pt idx="2074">
                  <c:v>6.5100000000000005E-2</c:v>
                </c:pt>
                <c:pt idx="2075">
                  <c:v>6.4699999999999994E-2</c:v>
                </c:pt>
                <c:pt idx="2076">
                  <c:v>6.4899999999999999E-2</c:v>
                </c:pt>
                <c:pt idx="2077">
                  <c:v>6.5000000000000002E-2</c:v>
                </c:pt>
                <c:pt idx="2078">
                  <c:v>6.4500000000000002E-2</c:v>
                </c:pt>
                <c:pt idx="2079">
                  <c:v>6.4000000000000001E-2</c:v>
                </c:pt>
                <c:pt idx="2080">
                  <c:v>6.4199999999999993E-2</c:v>
                </c:pt>
                <c:pt idx="2081">
                  <c:v>6.4199999999999993E-2</c:v>
                </c:pt>
                <c:pt idx="2082">
                  <c:v>6.4199999999999993E-2</c:v>
                </c:pt>
                <c:pt idx="2083">
                  <c:v>6.4199999999999993E-2</c:v>
                </c:pt>
                <c:pt idx="2084">
                  <c:v>6.4399999999999999E-2</c:v>
                </c:pt>
                <c:pt idx="2085">
                  <c:v>6.4199999999999993E-2</c:v>
                </c:pt>
                <c:pt idx="2086">
                  <c:v>6.4199999999999993E-2</c:v>
                </c:pt>
                <c:pt idx="2087">
                  <c:v>6.4199999999999993E-2</c:v>
                </c:pt>
                <c:pt idx="2088">
                  <c:v>6.3299999999999995E-2</c:v>
                </c:pt>
                <c:pt idx="2089">
                  <c:v>6.3700000000000007E-2</c:v>
                </c:pt>
                <c:pt idx="2090">
                  <c:v>6.4500000000000002E-2</c:v>
                </c:pt>
                <c:pt idx="2091">
                  <c:v>6.4500000000000002E-2</c:v>
                </c:pt>
                <c:pt idx="2092">
                  <c:v>6.5500000000000003E-2</c:v>
                </c:pt>
                <c:pt idx="2093">
                  <c:v>6.5699999999999995E-2</c:v>
                </c:pt>
                <c:pt idx="2094">
                  <c:v>6.6100000000000006E-2</c:v>
                </c:pt>
                <c:pt idx="2095">
                  <c:v>6.59E-2</c:v>
                </c:pt>
                <c:pt idx="2096">
                  <c:v>6.59E-2</c:v>
                </c:pt>
                <c:pt idx="2097">
                  <c:v>6.5500000000000003E-2</c:v>
                </c:pt>
                <c:pt idx="2098">
                  <c:v>6.5600000000000006E-2</c:v>
                </c:pt>
                <c:pt idx="2099">
                  <c:v>6.5100000000000005E-2</c:v>
                </c:pt>
                <c:pt idx="2100">
                  <c:v>6.4600000000000005E-2</c:v>
                </c:pt>
                <c:pt idx="2101">
                  <c:v>6.4699999999999994E-2</c:v>
                </c:pt>
                <c:pt idx="2102">
                  <c:v>6.4299999999999996E-2</c:v>
                </c:pt>
                <c:pt idx="2103">
                  <c:v>6.4500000000000002E-2</c:v>
                </c:pt>
                <c:pt idx="2104">
                  <c:v>6.4199999999999993E-2</c:v>
                </c:pt>
                <c:pt idx="2105">
                  <c:v>6.4000000000000001E-2</c:v>
                </c:pt>
                <c:pt idx="2106">
                  <c:v>6.3200000000000006E-2</c:v>
                </c:pt>
                <c:pt idx="2107">
                  <c:v>6.3700000000000007E-2</c:v>
                </c:pt>
                <c:pt idx="2108">
                  <c:v>6.3E-2</c:v>
                </c:pt>
                <c:pt idx="2109">
                  <c:v>6.3200000000000006E-2</c:v>
                </c:pt>
                <c:pt idx="2110">
                  <c:v>6.2799999999999995E-2</c:v>
                </c:pt>
                <c:pt idx="2111">
                  <c:v>6.2799999999999995E-2</c:v>
                </c:pt>
                <c:pt idx="2112">
                  <c:v>6.2899999999999998E-2</c:v>
                </c:pt>
                <c:pt idx="2113">
                  <c:v>6.2600000000000003E-2</c:v>
                </c:pt>
                <c:pt idx="2114">
                  <c:v>6.2899999999999998E-2</c:v>
                </c:pt>
                <c:pt idx="2115">
                  <c:v>6.2399999999999997E-2</c:v>
                </c:pt>
                <c:pt idx="2116">
                  <c:v>6.2100000000000002E-2</c:v>
                </c:pt>
                <c:pt idx="2117">
                  <c:v>6.2100000000000002E-2</c:v>
                </c:pt>
                <c:pt idx="2118">
                  <c:v>6.2899999999999998E-2</c:v>
                </c:pt>
                <c:pt idx="2119">
                  <c:v>6.2899999999999998E-2</c:v>
                </c:pt>
                <c:pt idx="2120">
                  <c:v>6.3299999999999995E-2</c:v>
                </c:pt>
                <c:pt idx="2121">
                  <c:v>6.3600000000000004E-2</c:v>
                </c:pt>
                <c:pt idx="2122">
                  <c:v>6.3200000000000006E-2</c:v>
                </c:pt>
                <c:pt idx="2123">
                  <c:v>6.3E-2</c:v>
                </c:pt>
                <c:pt idx="2124">
                  <c:v>6.25E-2</c:v>
                </c:pt>
                <c:pt idx="2125">
                  <c:v>6.2300000000000001E-2</c:v>
                </c:pt>
                <c:pt idx="2126">
                  <c:v>6.25E-2</c:v>
                </c:pt>
                <c:pt idx="2127">
                  <c:v>6.2399999999999997E-2</c:v>
                </c:pt>
                <c:pt idx="2128">
                  <c:v>6.2E-2</c:v>
                </c:pt>
                <c:pt idx="2129">
                  <c:v>6.1899999999999997E-2</c:v>
                </c:pt>
                <c:pt idx="2130">
                  <c:v>6.1699999999999998E-2</c:v>
                </c:pt>
                <c:pt idx="2131">
                  <c:v>6.1499999999999999E-2</c:v>
                </c:pt>
                <c:pt idx="2132">
                  <c:v>6.1400000000000003E-2</c:v>
                </c:pt>
                <c:pt idx="2133">
                  <c:v>6.1899999999999997E-2</c:v>
                </c:pt>
                <c:pt idx="2134">
                  <c:v>6.2300000000000001E-2</c:v>
                </c:pt>
                <c:pt idx="2135">
                  <c:v>6.1899999999999997E-2</c:v>
                </c:pt>
                <c:pt idx="2136">
                  <c:v>6.1600000000000002E-2</c:v>
                </c:pt>
                <c:pt idx="2137">
                  <c:v>6.1800000000000001E-2</c:v>
                </c:pt>
                <c:pt idx="2138">
                  <c:v>6.1600000000000002E-2</c:v>
                </c:pt>
                <c:pt idx="2139">
                  <c:v>6.1800000000000001E-2</c:v>
                </c:pt>
                <c:pt idx="2140">
                  <c:v>6.1899999999999997E-2</c:v>
                </c:pt>
                <c:pt idx="2141">
                  <c:v>6.2100000000000002E-2</c:v>
                </c:pt>
                <c:pt idx="2142">
                  <c:v>6.1600000000000002E-2</c:v>
                </c:pt>
                <c:pt idx="2143">
                  <c:v>6.2100000000000002E-2</c:v>
                </c:pt>
                <c:pt idx="2144">
                  <c:v>6.2E-2</c:v>
                </c:pt>
                <c:pt idx="2145">
                  <c:v>6.1699999999999998E-2</c:v>
                </c:pt>
                <c:pt idx="2146">
                  <c:v>6.2199999999999998E-2</c:v>
                </c:pt>
                <c:pt idx="2147">
                  <c:v>6.2E-2</c:v>
                </c:pt>
                <c:pt idx="2148">
                  <c:v>6.2E-2</c:v>
                </c:pt>
                <c:pt idx="2149">
                  <c:v>6.2300000000000001E-2</c:v>
                </c:pt>
                <c:pt idx="2150">
                  <c:v>6.2300000000000001E-2</c:v>
                </c:pt>
                <c:pt idx="2151">
                  <c:v>6.2300000000000001E-2</c:v>
                </c:pt>
                <c:pt idx="2152">
                  <c:v>6.2199999999999998E-2</c:v>
                </c:pt>
                <c:pt idx="2153">
                  <c:v>6.2199999999999998E-2</c:v>
                </c:pt>
                <c:pt idx="2154">
                  <c:v>6.2199999999999998E-2</c:v>
                </c:pt>
                <c:pt idx="2155">
                  <c:v>6.2199999999999998E-2</c:v>
                </c:pt>
                <c:pt idx="2156">
                  <c:v>6.2E-2</c:v>
                </c:pt>
                <c:pt idx="2157">
                  <c:v>6.2199999999999998E-2</c:v>
                </c:pt>
                <c:pt idx="2158">
                  <c:v>6.1899999999999997E-2</c:v>
                </c:pt>
                <c:pt idx="2159">
                  <c:v>6.2100000000000002E-2</c:v>
                </c:pt>
                <c:pt idx="2160">
                  <c:v>6.2100000000000002E-2</c:v>
                </c:pt>
                <c:pt idx="2161">
                  <c:v>6.2E-2</c:v>
                </c:pt>
                <c:pt idx="2162">
                  <c:v>6.1899999999999997E-2</c:v>
                </c:pt>
                <c:pt idx="2163">
                  <c:v>6.2E-2</c:v>
                </c:pt>
                <c:pt idx="2164">
                  <c:v>6.2300000000000001E-2</c:v>
                </c:pt>
                <c:pt idx="2165">
                  <c:v>6.25E-2</c:v>
                </c:pt>
                <c:pt idx="2166">
                  <c:v>6.2300000000000001E-2</c:v>
                </c:pt>
                <c:pt idx="2167">
                  <c:v>6.2799999999999995E-2</c:v>
                </c:pt>
                <c:pt idx="2168">
                  <c:v>6.3100000000000003E-2</c:v>
                </c:pt>
                <c:pt idx="2169">
                  <c:v>6.3600000000000004E-2</c:v>
                </c:pt>
                <c:pt idx="2170">
                  <c:v>6.3600000000000004E-2</c:v>
                </c:pt>
                <c:pt idx="2171">
                  <c:v>6.4299999999999996E-2</c:v>
                </c:pt>
                <c:pt idx="2172">
                  <c:v>6.4500000000000002E-2</c:v>
                </c:pt>
                <c:pt idx="2173">
                  <c:v>6.4500000000000002E-2</c:v>
                </c:pt>
                <c:pt idx="2174">
                  <c:v>6.4799999999999996E-2</c:v>
                </c:pt>
                <c:pt idx="2175">
                  <c:v>6.4699999999999994E-2</c:v>
                </c:pt>
                <c:pt idx="2176">
                  <c:v>6.4899999999999999E-2</c:v>
                </c:pt>
                <c:pt idx="2177">
                  <c:v>6.4899999999999999E-2</c:v>
                </c:pt>
                <c:pt idx="2178">
                  <c:v>6.6400000000000001E-2</c:v>
                </c:pt>
                <c:pt idx="2179">
                  <c:v>6.6400000000000001E-2</c:v>
                </c:pt>
                <c:pt idx="2180">
                  <c:v>6.6400000000000001E-2</c:v>
                </c:pt>
                <c:pt idx="2181">
                  <c:v>6.6400000000000001E-2</c:v>
                </c:pt>
                <c:pt idx="2182">
                  <c:v>6.59E-2</c:v>
                </c:pt>
                <c:pt idx="2183">
                  <c:v>6.4799999999999996E-2</c:v>
                </c:pt>
                <c:pt idx="2184">
                  <c:v>6.5100000000000005E-2</c:v>
                </c:pt>
                <c:pt idx="2185">
                  <c:v>6.6400000000000001E-2</c:v>
                </c:pt>
                <c:pt idx="2186">
                  <c:v>6.6400000000000001E-2</c:v>
                </c:pt>
                <c:pt idx="2187">
                  <c:v>6.6100000000000006E-2</c:v>
                </c:pt>
                <c:pt idx="2188">
                  <c:v>6.6100000000000006E-2</c:v>
                </c:pt>
                <c:pt idx="2189">
                  <c:v>6.6400000000000001E-2</c:v>
                </c:pt>
                <c:pt idx="2190">
                  <c:v>6.6000000000000003E-2</c:v>
                </c:pt>
                <c:pt idx="2191">
                  <c:v>6.6199999999999995E-2</c:v>
                </c:pt>
                <c:pt idx="2192">
                  <c:v>6.6199999999999995E-2</c:v>
                </c:pt>
                <c:pt idx="2193">
                  <c:v>6.6299999999999998E-2</c:v>
                </c:pt>
                <c:pt idx="2194">
                  <c:v>6.6400000000000001E-2</c:v>
                </c:pt>
                <c:pt idx="2195">
                  <c:v>6.6000000000000003E-2</c:v>
                </c:pt>
                <c:pt idx="2196">
                  <c:v>6.6000000000000003E-2</c:v>
                </c:pt>
                <c:pt idx="2197">
                  <c:v>6.6000000000000003E-2</c:v>
                </c:pt>
                <c:pt idx="2198">
                  <c:v>6.5000000000000002E-2</c:v>
                </c:pt>
                <c:pt idx="2199">
                  <c:v>6.5199999999999994E-2</c:v>
                </c:pt>
                <c:pt idx="2200">
                  <c:v>6.5299999999999997E-2</c:v>
                </c:pt>
                <c:pt idx="2201">
                  <c:v>6.5000000000000002E-2</c:v>
                </c:pt>
                <c:pt idx="2202">
                  <c:v>6.5299999999999997E-2</c:v>
                </c:pt>
                <c:pt idx="2203">
                  <c:v>6.5100000000000005E-2</c:v>
                </c:pt>
                <c:pt idx="2204">
                  <c:v>6.4799999999999996E-2</c:v>
                </c:pt>
                <c:pt idx="2205">
                  <c:v>6.4699999999999994E-2</c:v>
                </c:pt>
                <c:pt idx="2206">
                  <c:v>6.6199999999999995E-2</c:v>
                </c:pt>
                <c:pt idx="2207">
                  <c:v>6.6199999999999995E-2</c:v>
                </c:pt>
                <c:pt idx="2208">
                  <c:v>6.6600000000000006E-2</c:v>
                </c:pt>
                <c:pt idx="2209">
                  <c:v>6.6199999999999995E-2</c:v>
                </c:pt>
                <c:pt idx="2210">
                  <c:v>6.6500000000000004E-2</c:v>
                </c:pt>
                <c:pt idx="2211">
                  <c:v>6.59E-2</c:v>
                </c:pt>
                <c:pt idx="2212">
                  <c:v>6.6799999999999998E-2</c:v>
                </c:pt>
                <c:pt idx="2213">
                  <c:v>6.7500000000000004E-2</c:v>
                </c:pt>
                <c:pt idx="2214">
                  <c:v>6.6600000000000006E-2</c:v>
                </c:pt>
                <c:pt idx="2215">
                  <c:v>6.6699999999999995E-2</c:v>
                </c:pt>
                <c:pt idx="2216">
                  <c:v>6.6799999999999998E-2</c:v>
                </c:pt>
                <c:pt idx="2217">
                  <c:v>6.6299999999999998E-2</c:v>
                </c:pt>
                <c:pt idx="2218">
                  <c:v>6.6100000000000006E-2</c:v>
                </c:pt>
                <c:pt idx="2219">
                  <c:v>6.6100000000000006E-2</c:v>
                </c:pt>
                <c:pt idx="2220">
                  <c:v>6.59E-2</c:v>
                </c:pt>
                <c:pt idx="2221">
                  <c:v>6.6100000000000006E-2</c:v>
                </c:pt>
                <c:pt idx="2222">
                  <c:v>6.6299999999999998E-2</c:v>
                </c:pt>
                <c:pt idx="2223">
                  <c:v>6.6799999999999998E-2</c:v>
                </c:pt>
                <c:pt idx="2224">
                  <c:v>6.6900000000000001E-2</c:v>
                </c:pt>
                <c:pt idx="2225">
                  <c:v>6.7000000000000004E-2</c:v>
                </c:pt>
                <c:pt idx="2226">
                  <c:v>6.7000000000000004E-2</c:v>
                </c:pt>
                <c:pt idx="2227">
                  <c:v>6.7500000000000004E-2</c:v>
                </c:pt>
                <c:pt idx="2228">
                  <c:v>6.8199999999999997E-2</c:v>
                </c:pt>
                <c:pt idx="2229">
                  <c:v>6.8099999999999994E-2</c:v>
                </c:pt>
                <c:pt idx="2230">
                  <c:v>6.7699999999999996E-2</c:v>
                </c:pt>
                <c:pt idx="2231">
                  <c:v>6.7699999999999996E-2</c:v>
                </c:pt>
                <c:pt idx="2232">
                  <c:v>6.7500000000000004E-2</c:v>
                </c:pt>
                <c:pt idx="2233">
                  <c:v>6.8099999999999994E-2</c:v>
                </c:pt>
                <c:pt idx="2234">
                  <c:v>6.8199999999999997E-2</c:v>
                </c:pt>
                <c:pt idx="2235">
                  <c:v>6.8199999999999997E-2</c:v>
                </c:pt>
                <c:pt idx="2236">
                  <c:v>6.8199999999999997E-2</c:v>
                </c:pt>
                <c:pt idx="2237">
                  <c:v>6.8099999999999994E-2</c:v>
                </c:pt>
                <c:pt idx="2238">
                  <c:v>6.7900000000000002E-2</c:v>
                </c:pt>
                <c:pt idx="2239">
                  <c:v>6.7500000000000004E-2</c:v>
                </c:pt>
                <c:pt idx="2240">
                  <c:v>6.7199999999999996E-2</c:v>
                </c:pt>
                <c:pt idx="2241">
                  <c:v>6.7699999999999996E-2</c:v>
                </c:pt>
                <c:pt idx="2242">
                  <c:v>6.7100000000000007E-2</c:v>
                </c:pt>
                <c:pt idx="2243">
                  <c:v>6.7299999999999999E-2</c:v>
                </c:pt>
                <c:pt idx="2244">
                  <c:v>6.7100000000000007E-2</c:v>
                </c:pt>
                <c:pt idx="2245">
                  <c:v>6.8000000000000005E-2</c:v>
                </c:pt>
                <c:pt idx="2246">
                  <c:v>6.8000000000000005E-2</c:v>
                </c:pt>
                <c:pt idx="2247">
                  <c:v>6.7900000000000002E-2</c:v>
                </c:pt>
                <c:pt idx="2248">
                  <c:v>6.7900000000000002E-2</c:v>
                </c:pt>
                <c:pt idx="2249">
                  <c:v>6.8000000000000005E-2</c:v>
                </c:pt>
                <c:pt idx="2250">
                  <c:v>6.8000000000000005E-2</c:v>
                </c:pt>
                <c:pt idx="2251">
                  <c:v>6.8199999999999997E-2</c:v>
                </c:pt>
                <c:pt idx="2252">
                  <c:v>6.8000000000000005E-2</c:v>
                </c:pt>
                <c:pt idx="2253">
                  <c:v>6.8199999999999997E-2</c:v>
                </c:pt>
                <c:pt idx="2254">
                  <c:v>6.8599999999999994E-2</c:v>
                </c:pt>
                <c:pt idx="2255">
                  <c:v>6.8099999999999994E-2</c:v>
                </c:pt>
                <c:pt idx="2256">
                  <c:v>6.8099999999999994E-2</c:v>
                </c:pt>
                <c:pt idx="2257">
                  <c:v>6.7799999999999999E-2</c:v>
                </c:pt>
                <c:pt idx="2258">
                  <c:v>6.7599999999999993E-2</c:v>
                </c:pt>
                <c:pt idx="2259">
                  <c:v>6.7299999999999999E-2</c:v>
                </c:pt>
                <c:pt idx="2260">
                  <c:v>6.7500000000000004E-2</c:v>
                </c:pt>
                <c:pt idx="2261">
                  <c:v>6.7799999999999999E-2</c:v>
                </c:pt>
                <c:pt idx="2262">
                  <c:v>6.7799999999999999E-2</c:v>
                </c:pt>
                <c:pt idx="2263">
                  <c:v>6.6699999999999995E-2</c:v>
                </c:pt>
                <c:pt idx="2264">
                  <c:v>6.6699999999999995E-2</c:v>
                </c:pt>
                <c:pt idx="2265">
                  <c:v>6.6699999999999995E-2</c:v>
                </c:pt>
                <c:pt idx="2266">
                  <c:v>6.6600000000000006E-2</c:v>
                </c:pt>
                <c:pt idx="2267">
                  <c:v>6.6400000000000001E-2</c:v>
                </c:pt>
                <c:pt idx="2268">
                  <c:v>6.6299999999999998E-2</c:v>
                </c:pt>
                <c:pt idx="2269">
                  <c:v>6.6500000000000004E-2</c:v>
                </c:pt>
                <c:pt idx="2270">
                  <c:v>6.6000000000000003E-2</c:v>
                </c:pt>
                <c:pt idx="2271">
                  <c:v>6.6199999999999995E-2</c:v>
                </c:pt>
                <c:pt idx="2272">
                  <c:v>6.6100000000000006E-2</c:v>
                </c:pt>
                <c:pt idx="2273">
                  <c:v>6.59E-2</c:v>
                </c:pt>
                <c:pt idx="2274">
                  <c:v>6.6000000000000003E-2</c:v>
                </c:pt>
                <c:pt idx="2275">
                  <c:v>6.5799999999999997E-2</c:v>
                </c:pt>
                <c:pt idx="2276">
                  <c:v>6.5500000000000003E-2</c:v>
                </c:pt>
                <c:pt idx="2277">
                  <c:v>6.5600000000000006E-2</c:v>
                </c:pt>
                <c:pt idx="2278">
                  <c:v>6.5799999999999997E-2</c:v>
                </c:pt>
                <c:pt idx="2279">
                  <c:v>6.6100000000000006E-2</c:v>
                </c:pt>
                <c:pt idx="2280">
                  <c:v>6.6100000000000006E-2</c:v>
                </c:pt>
                <c:pt idx="2281">
                  <c:v>6.59E-2</c:v>
                </c:pt>
                <c:pt idx="2282">
                  <c:v>6.5600000000000006E-2</c:v>
                </c:pt>
                <c:pt idx="2283">
                  <c:v>6.5299999999999997E-2</c:v>
                </c:pt>
                <c:pt idx="2284">
                  <c:v>6.5500000000000003E-2</c:v>
                </c:pt>
                <c:pt idx="2285">
                  <c:v>6.5500000000000003E-2</c:v>
                </c:pt>
                <c:pt idx="2286">
                  <c:v>6.5500000000000003E-2</c:v>
                </c:pt>
                <c:pt idx="2287">
                  <c:v>6.5299999999999997E-2</c:v>
                </c:pt>
                <c:pt idx="2288">
                  <c:v>6.4500000000000002E-2</c:v>
                </c:pt>
                <c:pt idx="2289">
                  <c:v>6.4699999999999994E-2</c:v>
                </c:pt>
                <c:pt idx="2290">
                  <c:v>6.4600000000000005E-2</c:v>
                </c:pt>
                <c:pt idx="2291">
                  <c:v>6.4399999999999999E-2</c:v>
                </c:pt>
                <c:pt idx="2292">
                  <c:v>6.3899999999999998E-2</c:v>
                </c:pt>
                <c:pt idx="2293">
                  <c:v>6.3899999999999998E-2</c:v>
                </c:pt>
                <c:pt idx="2294">
                  <c:v>6.3899999999999998E-2</c:v>
                </c:pt>
                <c:pt idx="2295">
                  <c:v>6.3399999999999998E-2</c:v>
                </c:pt>
                <c:pt idx="2296">
                  <c:v>6.3600000000000004E-2</c:v>
                </c:pt>
                <c:pt idx="2297">
                  <c:v>6.3500000000000001E-2</c:v>
                </c:pt>
                <c:pt idx="2298">
                  <c:v>6.3600000000000004E-2</c:v>
                </c:pt>
                <c:pt idx="2299">
                  <c:v>6.3600000000000004E-2</c:v>
                </c:pt>
                <c:pt idx="2300">
                  <c:v>6.3600000000000004E-2</c:v>
                </c:pt>
                <c:pt idx="2301">
                  <c:v>6.3299999999999995E-2</c:v>
                </c:pt>
                <c:pt idx="2302">
                  <c:v>6.2700000000000006E-2</c:v>
                </c:pt>
                <c:pt idx="2303">
                  <c:v>6.2399999999999997E-2</c:v>
                </c:pt>
                <c:pt idx="2304">
                  <c:v>6.2600000000000003E-2</c:v>
                </c:pt>
                <c:pt idx="2305">
                  <c:v>6.2600000000000003E-2</c:v>
                </c:pt>
                <c:pt idx="2306">
                  <c:v>6.2700000000000006E-2</c:v>
                </c:pt>
                <c:pt idx="2307">
                  <c:v>6.2399999999999997E-2</c:v>
                </c:pt>
                <c:pt idx="2308">
                  <c:v>6.3299999999999995E-2</c:v>
                </c:pt>
                <c:pt idx="2309">
                  <c:v>6.3299999999999995E-2</c:v>
                </c:pt>
                <c:pt idx="2310">
                  <c:v>6.3100000000000003E-2</c:v>
                </c:pt>
                <c:pt idx="2311">
                  <c:v>6.3399999999999998E-2</c:v>
                </c:pt>
                <c:pt idx="2312">
                  <c:v>6.3700000000000007E-2</c:v>
                </c:pt>
                <c:pt idx="2313">
                  <c:v>6.3600000000000004E-2</c:v>
                </c:pt>
                <c:pt idx="2314">
                  <c:v>6.3600000000000004E-2</c:v>
                </c:pt>
                <c:pt idx="2315">
                  <c:v>6.3600000000000004E-2</c:v>
                </c:pt>
                <c:pt idx="2316">
                  <c:v>6.3799999999999996E-2</c:v>
                </c:pt>
                <c:pt idx="2317">
                  <c:v>6.3700000000000007E-2</c:v>
                </c:pt>
                <c:pt idx="2318">
                  <c:v>6.3500000000000001E-2</c:v>
                </c:pt>
                <c:pt idx="2319">
                  <c:v>6.3500000000000001E-2</c:v>
                </c:pt>
                <c:pt idx="2320">
                  <c:v>6.3600000000000004E-2</c:v>
                </c:pt>
                <c:pt idx="2321">
                  <c:v>6.3500000000000001E-2</c:v>
                </c:pt>
                <c:pt idx="2322">
                  <c:v>6.3600000000000004E-2</c:v>
                </c:pt>
                <c:pt idx="2323">
                  <c:v>6.4399999999999999E-2</c:v>
                </c:pt>
                <c:pt idx="2324">
                  <c:v>6.4399999999999999E-2</c:v>
                </c:pt>
                <c:pt idx="2325">
                  <c:v>6.4299999999999996E-2</c:v>
                </c:pt>
                <c:pt idx="2326">
                  <c:v>6.4199999999999993E-2</c:v>
                </c:pt>
                <c:pt idx="2327">
                  <c:v>6.4199999999999993E-2</c:v>
                </c:pt>
                <c:pt idx="2328">
                  <c:v>6.4699999999999994E-2</c:v>
                </c:pt>
                <c:pt idx="2329">
                  <c:v>6.4600000000000005E-2</c:v>
                </c:pt>
                <c:pt idx="2330">
                  <c:v>6.4299999999999996E-2</c:v>
                </c:pt>
                <c:pt idx="2331">
                  <c:v>6.4600000000000005E-2</c:v>
                </c:pt>
                <c:pt idx="2332">
                  <c:v>6.5000000000000002E-2</c:v>
                </c:pt>
                <c:pt idx="2333">
                  <c:v>6.54E-2</c:v>
                </c:pt>
                <c:pt idx="2334">
                  <c:v>6.54E-2</c:v>
                </c:pt>
                <c:pt idx="2335">
                  <c:v>6.5299999999999997E-2</c:v>
                </c:pt>
                <c:pt idx="2336">
                  <c:v>6.5199999999999994E-2</c:v>
                </c:pt>
                <c:pt idx="2337">
                  <c:v>6.4899999999999999E-2</c:v>
                </c:pt>
                <c:pt idx="2338">
                  <c:v>6.4899999999999999E-2</c:v>
                </c:pt>
                <c:pt idx="2339">
                  <c:v>6.4699999999999994E-2</c:v>
                </c:pt>
                <c:pt idx="2340">
                  <c:v>6.4899999999999999E-2</c:v>
                </c:pt>
                <c:pt idx="2341">
                  <c:v>6.5100000000000005E-2</c:v>
                </c:pt>
                <c:pt idx="2342">
                  <c:v>6.5100000000000005E-2</c:v>
                </c:pt>
                <c:pt idx="2343">
                  <c:v>6.5100000000000005E-2</c:v>
                </c:pt>
                <c:pt idx="2344">
                  <c:v>6.5100000000000005E-2</c:v>
                </c:pt>
                <c:pt idx="2345">
                  <c:v>6.5600000000000006E-2</c:v>
                </c:pt>
                <c:pt idx="2346">
                  <c:v>6.5600000000000006E-2</c:v>
                </c:pt>
                <c:pt idx="2347">
                  <c:v>6.5600000000000006E-2</c:v>
                </c:pt>
                <c:pt idx="2348">
                  <c:v>6.5299999999999997E-2</c:v>
                </c:pt>
                <c:pt idx="2349">
                  <c:v>6.5600000000000006E-2</c:v>
                </c:pt>
                <c:pt idx="2350">
                  <c:v>6.5299999999999997E-2</c:v>
                </c:pt>
                <c:pt idx="2351">
                  <c:v>6.54E-2</c:v>
                </c:pt>
                <c:pt idx="2352">
                  <c:v>6.54E-2</c:v>
                </c:pt>
                <c:pt idx="2353">
                  <c:v>6.54E-2</c:v>
                </c:pt>
                <c:pt idx="2354">
                  <c:v>6.5500000000000003E-2</c:v>
                </c:pt>
                <c:pt idx="2355">
                  <c:v>6.5799999999999997E-2</c:v>
                </c:pt>
                <c:pt idx="2356">
                  <c:v>6.5600000000000006E-2</c:v>
                </c:pt>
                <c:pt idx="2357">
                  <c:v>6.59E-2</c:v>
                </c:pt>
                <c:pt idx="2358">
                  <c:v>6.5699999999999995E-2</c:v>
                </c:pt>
                <c:pt idx="2359">
                  <c:v>6.6100000000000006E-2</c:v>
                </c:pt>
                <c:pt idx="2360">
                  <c:v>6.5699999999999995E-2</c:v>
                </c:pt>
                <c:pt idx="2361">
                  <c:v>6.6100000000000006E-2</c:v>
                </c:pt>
                <c:pt idx="2362">
                  <c:v>6.5699999999999995E-2</c:v>
                </c:pt>
                <c:pt idx="2363">
                  <c:v>6.5699999999999995E-2</c:v>
                </c:pt>
                <c:pt idx="2364">
                  <c:v>6.5699999999999995E-2</c:v>
                </c:pt>
                <c:pt idx="2365">
                  <c:v>6.5699999999999995E-2</c:v>
                </c:pt>
                <c:pt idx="2366">
                  <c:v>6.5699999999999995E-2</c:v>
                </c:pt>
                <c:pt idx="2367">
                  <c:v>6.6400000000000001E-2</c:v>
                </c:pt>
                <c:pt idx="2368">
                  <c:v>6.5699999999999995E-2</c:v>
                </c:pt>
                <c:pt idx="2369">
                  <c:v>6.5699999999999995E-2</c:v>
                </c:pt>
                <c:pt idx="2370">
                  <c:v>6.6799999999999998E-2</c:v>
                </c:pt>
                <c:pt idx="2371">
                  <c:v>6.6799999999999998E-2</c:v>
                </c:pt>
                <c:pt idx="2372">
                  <c:v>6.6799999999999998E-2</c:v>
                </c:pt>
                <c:pt idx="2373">
                  <c:v>6.6799999999999998E-2</c:v>
                </c:pt>
                <c:pt idx="2374">
                  <c:v>6.7199999999999996E-2</c:v>
                </c:pt>
                <c:pt idx="2375">
                  <c:v>6.7199999999999996E-2</c:v>
                </c:pt>
                <c:pt idx="2376">
                  <c:v>6.7199999999999996E-2</c:v>
                </c:pt>
                <c:pt idx="2377">
                  <c:v>6.7000000000000004E-2</c:v>
                </c:pt>
                <c:pt idx="2378">
                  <c:v>6.7500000000000004E-2</c:v>
                </c:pt>
                <c:pt idx="2379">
                  <c:v>6.7699999999999996E-2</c:v>
                </c:pt>
                <c:pt idx="2380">
                  <c:v>6.7599999999999993E-2</c:v>
                </c:pt>
                <c:pt idx="2381">
                  <c:v>6.7699999999999996E-2</c:v>
                </c:pt>
                <c:pt idx="2382">
                  <c:v>6.7699999999999996E-2</c:v>
                </c:pt>
                <c:pt idx="2383">
                  <c:v>6.7699999999999996E-2</c:v>
                </c:pt>
                <c:pt idx="2384">
                  <c:v>6.8099999999999994E-2</c:v>
                </c:pt>
                <c:pt idx="2385">
                  <c:v>6.88E-2</c:v>
                </c:pt>
                <c:pt idx="2386">
                  <c:v>6.9500000000000006E-2</c:v>
                </c:pt>
                <c:pt idx="2387">
                  <c:v>6.9400000000000003E-2</c:v>
                </c:pt>
                <c:pt idx="2388">
                  <c:v>6.9599999999999995E-2</c:v>
                </c:pt>
                <c:pt idx="2389">
                  <c:v>6.93E-2</c:v>
                </c:pt>
                <c:pt idx="2390">
                  <c:v>6.93E-2</c:v>
                </c:pt>
                <c:pt idx="2391">
                  <c:v>6.9500000000000006E-2</c:v>
                </c:pt>
                <c:pt idx="2392">
                  <c:v>6.9000000000000006E-2</c:v>
                </c:pt>
                <c:pt idx="2393">
                  <c:v>6.83E-2</c:v>
                </c:pt>
                <c:pt idx="2394">
                  <c:v>6.8199999999999997E-2</c:v>
                </c:pt>
                <c:pt idx="2395">
                  <c:v>6.8500000000000005E-2</c:v>
                </c:pt>
                <c:pt idx="2396">
                  <c:v>6.8699999999999997E-2</c:v>
                </c:pt>
                <c:pt idx="2397">
                  <c:v>6.8500000000000005E-2</c:v>
                </c:pt>
                <c:pt idx="2398">
                  <c:v>6.93E-2</c:v>
                </c:pt>
                <c:pt idx="2399">
                  <c:v>6.9400000000000003E-2</c:v>
                </c:pt>
                <c:pt idx="2400">
                  <c:v>6.88E-2</c:v>
                </c:pt>
                <c:pt idx="2401">
                  <c:v>6.88E-2</c:v>
                </c:pt>
                <c:pt idx="2402">
                  <c:v>6.8400000000000002E-2</c:v>
                </c:pt>
                <c:pt idx="2403">
                  <c:v>6.9400000000000003E-2</c:v>
                </c:pt>
                <c:pt idx="2404">
                  <c:v>6.9599999999999995E-2</c:v>
                </c:pt>
                <c:pt idx="2405">
                  <c:v>6.93E-2</c:v>
                </c:pt>
                <c:pt idx="2406">
                  <c:v>6.9099999999999995E-2</c:v>
                </c:pt>
                <c:pt idx="2407">
                  <c:v>6.9099999999999995E-2</c:v>
                </c:pt>
                <c:pt idx="2408">
                  <c:v>6.9099999999999995E-2</c:v>
                </c:pt>
                <c:pt idx="2409">
                  <c:v>6.9199999999999998E-2</c:v>
                </c:pt>
                <c:pt idx="2410">
                  <c:v>6.93E-2</c:v>
                </c:pt>
                <c:pt idx="2411">
                  <c:v>6.9199999999999998E-2</c:v>
                </c:pt>
                <c:pt idx="2412">
                  <c:v>6.9500000000000006E-2</c:v>
                </c:pt>
                <c:pt idx="2413">
                  <c:v>6.9000000000000006E-2</c:v>
                </c:pt>
                <c:pt idx="2414">
                  <c:v>6.88E-2</c:v>
                </c:pt>
                <c:pt idx="2415">
                  <c:v>6.8500000000000005E-2</c:v>
                </c:pt>
                <c:pt idx="2416">
                  <c:v>6.8699999999999997E-2</c:v>
                </c:pt>
                <c:pt idx="2417">
                  <c:v>6.8699999999999997E-2</c:v>
                </c:pt>
                <c:pt idx="2418">
                  <c:v>6.8699999999999997E-2</c:v>
                </c:pt>
                <c:pt idx="2419">
                  <c:v>6.8699999999999997E-2</c:v>
                </c:pt>
                <c:pt idx="2420">
                  <c:v>6.8699999999999997E-2</c:v>
                </c:pt>
                <c:pt idx="2421">
                  <c:v>6.8400000000000002E-2</c:v>
                </c:pt>
                <c:pt idx="2422">
                  <c:v>6.8699999999999997E-2</c:v>
                </c:pt>
                <c:pt idx="2423">
                  <c:v>6.8400000000000002E-2</c:v>
                </c:pt>
                <c:pt idx="2424">
                  <c:v>6.8500000000000005E-2</c:v>
                </c:pt>
                <c:pt idx="2425">
                  <c:v>6.8099999999999994E-2</c:v>
                </c:pt>
                <c:pt idx="2426">
                  <c:v>6.7900000000000002E-2</c:v>
                </c:pt>
                <c:pt idx="2427">
                  <c:v>6.8199999999999997E-2</c:v>
                </c:pt>
                <c:pt idx="2428">
                  <c:v>6.7799999999999999E-2</c:v>
                </c:pt>
                <c:pt idx="2429">
                  <c:v>6.7900000000000002E-2</c:v>
                </c:pt>
                <c:pt idx="2430">
                  <c:v>6.8099999999999994E-2</c:v>
                </c:pt>
                <c:pt idx="2431">
                  <c:v>6.83E-2</c:v>
                </c:pt>
                <c:pt idx="2432">
                  <c:v>6.8099999999999994E-2</c:v>
                </c:pt>
                <c:pt idx="2433">
                  <c:v>6.8099999999999994E-2</c:v>
                </c:pt>
                <c:pt idx="2434">
                  <c:v>6.8699999999999997E-2</c:v>
                </c:pt>
                <c:pt idx="2435">
                  <c:v>6.8599999999999994E-2</c:v>
                </c:pt>
                <c:pt idx="2436">
                  <c:v>6.8599999999999994E-2</c:v>
                </c:pt>
                <c:pt idx="2437">
                  <c:v>6.88E-2</c:v>
                </c:pt>
                <c:pt idx="2438">
                  <c:v>6.8900000000000003E-2</c:v>
                </c:pt>
                <c:pt idx="2439">
                  <c:v>6.93E-2</c:v>
                </c:pt>
                <c:pt idx="2440">
                  <c:v>6.9400000000000003E-2</c:v>
                </c:pt>
                <c:pt idx="2441">
                  <c:v>6.9500000000000006E-2</c:v>
                </c:pt>
                <c:pt idx="2442">
                  <c:v>6.9599999999999995E-2</c:v>
                </c:pt>
                <c:pt idx="2443">
                  <c:v>6.9599999999999995E-2</c:v>
                </c:pt>
                <c:pt idx="2444">
                  <c:v>6.9500000000000006E-2</c:v>
                </c:pt>
                <c:pt idx="2445">
                  <c:v>6.9900000000000004E-2</c:v>
                </c:pt>
                <c:pt idx="2446">
                  <c:v>7.0000000000000007E-2</c:v>
                </c:pt>
                <c:pt idx="2447">
                  <c:v>6.9800000000000001E-2</c:v>
                </c:pt>
                <c:pt idx="2448">
                  <c:v>7.0099999999999996E-2</c:v>
                </c:pt>
                <c:pt idx="2449">
                  <c:v>6.9900000000000004E-2</c:v>
                </c:pt>
                <c:pt idx="2450">
                  <c:v>6.9500000000000006E-2</c:v>
                </c:pt>
                <c:pt idx="2451">
                  <c:v>6.9500000000000006E-2</c:v>
                </c:pt>
                <c:pt idx="2452">
                  <c:v>6.9599999999999995E-2</c:v>
                </c:pt>
                <c:pt idx="2453">
                  <c:v>6.9900000000000004E-2</c:v>
                </c:pt>
                <c:pt idx="2454">
                  <c:v>6.9900000000000004E-2</c:v>
                </c:pt>
                <c:pt idx="2455">
                  <c:v>6.9599999999999995E-2</c:v>
                </c:pt>
                <c:pt idx="2456">
                  <c:v>6.9400000000000003E-2</c:v>
                </c:pt>
                <c:pt idx="2457">
                  <c:v>6.9099999999999995E-2</c:v>
                </c:pt>
                <c:pt idx="2458">
                  <c:v>6.8500000000000005E-2</c:v>
                </c:pt>
                <c:pt idx="2459">
                  <c:v>6.88E-2</c:v>
                </c:pt>
                <c:pt idx="2460">
                  <c:v>6.8199999999999997E-2</c:v>
                </c:pt>
                <c:pt idx="2461">
                  <c:v>6.83E-2</c:v>
                </c:pt>
                <c:pt idx="2462">
                  <c:v>6.8199999999999997E-2</c:v>
                </c:pt>
                <c:pt idx="2463">
                  <c:v>6.7900000000000002E-2</c:v>
                </c:pt>
                <c:pt idx="2464">
                  <c:v>6.7900000000000002E-2</c:v>
                </c:pt>
                <c:pt idx="2465">
                  <c:v>6.7400000000000002E-2</c:v>
                </c:pt>
                <c:pt idx="2466">
                  <c:v>6.7299999999999999E-2</c:v>
                </c:pt>
                <c:pt idx="2467">
                  <c:v>6.6799999999999998E-2</c:v>
                </c:pt>
                <c:pt idx="2468">
                  <c:v>6.7100000000000007E-2</c:v>
                </c:pt>
                <c:pt idx="2469">
                  <c:v>6.6699999999999995E-2</c:v>
                </c:pt>
                <c:pt idx="2470">
                  <c:v>6.6799999999999998E-2</c:v>
                </c:pt>
                <c:pt idx="2471">
                  <c:v>6.6799999999999998E-2</c:v>
                </c:pt>
                <c:pt idx="2472">
                  <c:v>6.7100000000000007E-2</c:v>
                </c:pt>
                <c:pt idx="2473">
                  <c:v>6.7100000000000007E-2</c:v>
                </c:pt>
                <c:pt idx="2474">
                  <c:v>6.7299999999999999E-2</c:v>
                </c:pt>
                <c:pt idx="2475">
                  <c:v>6.7299999999999999E-2</c:v>
                </c:pt>
                <c:pt idx="2476">
                  <c:v>6.7299999999999999E-2</c:v>
                </c:pt>
                <c:pt idx="2477">
                  <c:v>6.7000000000000004E-2</c:v>
                </c:pt>
                <c:pt idx="2478">
                  <c:v>6.6600000000000006E-2</c:v>
                </c:pt>
                <c:pt idx="2479">
                  <c:v>6.6500000000000004E-2</c:v>
                </c:pt>
                <c:pt idx="2480">
                  <c:v>6.6400000000000001E-2</c:v>
                </c:pt>
                <c:pt idx="2481">
                  <c:v>6.6500000000000004E-2</c:v>
                </c:pt>
                <c:pt idx="2482">
                  <c:v>6.6699999999999995E-2</c:v>
                </c:pt>
                <c:pt idx="2483">
                  <c:v>6.6299999999999998E-2</c:v>
                </c:pt>
                <c:pt idx="2484">
                  <c:v>6.6400000000000001E-2</c:v>
                </c:pt>
                <c:pt idx="2485">
                  <c:v>6.6299999999999998E-2</c:v>
                </c:pt>
                <c:pt idx="2486">
                  <c:v>6.6199999999999995E-2</c:v>
                </c:pt>
                <c:pt idx="2487">
                  <c:v>6.6400000000000001E-2</c:v>
                </c:pt>
                <c:pt idx="2488">
                  <c:v>6.6699999999999995E-2</c:v>
                </c:pt>
                <c:pt idx="2489">
                  <c:v>6.6900000000000001E-2</c:v>
                </c:pt>
                <c:pt idx="2490">
                  <c:v>6.7000000000000004E-2</c:v>
                </c:pt>
                <c:pt idx="2491">
                  <c:v>6.6600000000000006E-2</c:v>
                </c:pt>
                <c:pt idx="2492">
                  <c:v>6.6600000000000006E-2</c:v>
                </c:pt>
                <c:pt idx="2493">
                  <c:v>6.6799999999999998E-2</c:v>
                </c:pt>
                <c:pt idx="2494">
                  <c:v>6.6500000000000004E-2</c:v>
                </c:pt>
                <c:pt idx="2495">
                  <c:v>6.6299999999999998E-2</c:v>
                </c:pt>
                <c:pt idx="2496">
                  <c:v>6.6299999999999998E-2</c:v>
                </c:pt>
                <c:pt idx="2497">
                  <c:v>6.6400000000000001E-2</c:v>
                </c:pt>
                <c:pt idx="2498">
                  <c:v>6.6100000000000006E-2</c:v>
                </c:pt>
                <c:pt idx="2499">
                  <c:v>6.5799999999999997E-2</c:v>
                </c:pt>
                <c:pt idx="2500">
                  <c:v>6.5799999999999997E-2</c:v>
                </c:pt>
                <c:pt idx="2501">
                  <c:v>6.59E-2</c:v>
                </c:pt>
                <c:pt idx="2502">
                  <c:v>6.6000000000000003E-2</c:v>
                </c:pt>
                <c:pt idx="2503">
                  <c:v>6.6500000000000004E-2</c:v>
                </c:pt>
                <c:pt idx="2504">
                  <c:v>6.6199999999999995E-2</c:v>
                </c:pt>
                <c:pt idx="2505">
                  <c:v>6.6299999999999998E-2</c:v>
                </c:pt>
                <c:pt idx="2506">
                  <c:v>6.6400000000000001E-2</c:v>
                </c:pt>
                <c:pt idx="2507">
                  <c:v>6.6400000000000001E-2</c:v>
                </c:pt>
                <c:pt idx="2508">
                  <c:v>6.6699999999999995E-2</c:v>
                </c:pt>
                <c:pt idx="2509">
                  <c:v>6.6799999999999998E-2</c:v>
                </c:pt>
                <c:pt idx="2510">
                  <c:v>6.6699999999999995E-2</c:v>
                </c:pt>
                <c:pt idx="2511">
                  <c:v>6.6699999999999995E-2</c:v>
                </c:pt>
                <c:pt idx="2512">
                  <c:v>6.7299999999999999E-2</c:v>
                </c:pt>
                <c:pt idx="2513">
                  <c:v>6.7400000000000002E-2</c:v>
                </c:pt>
                <c:pt idx="2514">
                  <c:v>6.7699999999999996E-2</c:v>
                </c:pt>
                <c:pt idx="2515">
                  <c:v>6.7599999999999993E-2</c:v>
                </c:pt>
                <c:pt idx="2516">
                  <c:v>6.7500000000000004E-2</c:v>
                </c:pt>
                <c:pt idx="2517">
                  <c:v>6.7799999999999999E-2</c:v>
                </c:pt>
                <c:pt idx="2518">
                  <c:v>6.7900000000000002E-2</c:v>
                </c:pt>
                <c:pt idx="2519">
                  <c:v>6.8000000000000005E-2</c:v>
                </c:pt>
                <c:pt idx="2520">
                  <c:v>6.8099999999999994E-2</c:v>
                </c:pt>
                <c:pt idx="2521">
                  <c:v>6.8099999999999994E-2</c:v>
                </c:pt>
                <c:pt idx="2522">
                  <c:v>6.8199999999999997E-2</c:v>
                </c:pt>
                <c:pt idx="2523">
                  <c:v>6.8400000000000002E-2</c:v>
                </c:pt>
                <c:pt idx="2524">
                  <c:v>6.83E-2</c:v>
                </c:pt>
                <c:pt idx="2525">
                  <c:v>6.8599999999999994E-2</c:v>
                </c:pt>
                <c:pt idx="2526">
                  <c:v>6.8699999999999997E-2</c:v>
                </c:pt>
                <c:pt idx="2527">
                  <c:v>6.8599999999999994E-2</c:v>
                </c:pt>
                <c:pt idx="2528">
                  <c:v>6.88E-2</c:v>
                </c:pt>
                <c:pt idx="2529">
                  <c:v>6.9099999999999995E-2</c:v>
                </c:pt>
                <c:pt idx="2530">
                  <c:v>6.93E-2</c:v>
                </c:pt>
                <c:pt idx="2531">
                  <c:v>6.93E-2</c:v>
                </c:pt>
                <c:pt idx="2532">
                  <c:v>6.93E-2</c:v>
                </c:pt>
                <c:pt idx="2533">
                  <c:v>6.9400000000000003E-2</c:v>
                </c:pt>
                <c:pt idx="2534">
                  <c:v>6.9099999999999995E-2</c:v>
                </c:pt>
                <c:pt idx="2535">
                  <c:v>6.8500000000000005E-2</c:v>
                </c:pt>
                <c:pt idx="2536">
                  <c:v>6.8699999999999997E-2</c:v>
                </c:pt>
                <c:pt idx="2537">
                  <c:v>6.8699999999999997E-2</c:v>
                </c:pt>
                <c:pt idx="2538">
                  <c:v>6.88E-2</c:v>
                </c:pt>
                <c:pt idx="2539">
                  <c:v>6.9599999999999995E-2</c:v>
                </c:pt>
                <c:pt idx="2540">
                  <c:v>6.9800000000000001E-2</c:v>
                </c:pt>
                <c:pt idx="2541">
                  <c:v>6.9900000000000004E-2</c:v>
                </c:pt>
                <c:pt idx="2542">
                  <c:v>6.9800000000000001E-2</c:v>
                </c:pt>
                <c:pt idx="2543">
                  <c:v>7.0000000000000007E-2</c:v>
                </c:pt>
                <c:pt idx="2544">
                  <c:v>6.9699999999999998E-2</c:v>
                </c:pt>
                <c:pt idx="2545">
                  <c:v>6.9699999999999998E-2</c:v>
                </c:pt>
                <c:pt idx="2546">
                  <c:v>6.9699999999999998E-2</c:v>
                </c:pt>
                <c:pt idx="2547">
                  <c:v>6.9699999999999998E-2</c:v>
                </c:pt>
                <c:pt idx="2548">
                  <c:v>6.9099999999999995E-2</c:v>
                </c:pt>
                <c:pt idx="2549">
                  <c:v>6.9199999999999998E-2</c:v>
                </c:pt>
                <c:pt idx="2550">
                  <c:v>7.0000000000000007E-2</c:v>
                </c:pt>
                <c:pt idx="2551">
                  <c:v>7.0400000000000004E-2</c:v>
                </c:pt>
                <c:pt idx="2552">
                  <c:v>7.0599999999999996E-2</c:v>
                </c:pt>
                <c:pt idx="2553">
                  <c:v>6.8500000000000005E-2</c:v>
                </c:pt>
                <c:pt idx="2554">
                  <c:v>7.0199999999999999E-2</c:v>
                </c:pt>
                <c:pt idx="2555">
                  <c:v>6.9800000000000001E-2</c:v>
                </c:pt>
                <c:pt idx="2556">
                  <c:v>6.9699999999999998E-2</c:v>
                </c:pt>
                <c:pt idx="2557">
                  <c:v>6.9599999999999995E-2</c:v>
                </c:pt>
                <c:pt idx="2558">
                  <c:v>6.9800000000000001E-2</c:v>
                </c:pt>
                <c:pt idx="2559">
                  <c:v>6.9900000000000004E-2</c:v>
                </c:pt>
                <c:pt idx="2560">
                  <c:v>6.9400000000000003E-2</c:v>
                </c:pt>
                <c:pt idx="2561">
                  <c:v>6.9500000000000006E-2</c:v>
                </c:pt>
                <c:pt idx="2562">
                  <c:v>6.9500000000000006E-2</c:v>
                </c:pt>
                <c:pt idx="2563">
                  <c:v>7.0300000000000001E-2</c:v>
                </c:pt>
                <c:pt idx="2564">
                  <c:v>7.0699999999999999E-2</c:v>
                </c:pt>
                <c:pt idx="2565">
                  <c:v>7.1199999999999999E-2</c:v>
                </c:pt>
                <c:pt idx="2566">
                  <c:v>7.1199999999999999E-2</c:v>
                </c:pt>
                <c:pt idx="2567">
                  <c:v>7.1499999999999994E-2</c:v>
                </c:pt>
                <c:pt idx="2568">
                  <c:v>7.2400000000000006E-2</c:v>
                </c:pt>
                <c:pt idx="2569">
                  <c:v>7.2300000000000003E-2</c:v>
                </c:pt>
                <c:pt idx="2570">
                  <c:v>7.2400000000000006E-2</c:v>
                </c:pt>
                <c:pt idx="2571">
                  <c:v>7.17E-2</c:v>
                </c:pt>
                <c:pt idx="2572">
                  <c:v>7.1900000000000006E-2</c:v>
                </c:pt>
                <c:pt idx="2573">
                  <c:v>7.3599999999999999E-2</c:v>
                </c:pt>
                <c:pt idx="2574">
                  <c:v>7.3599999999999999E-2</c:v>
                </c:pt>
                <c:pt idx="2575">
                  <c:v>7.3200000000000001E-2</c:v>
                </c:pt>
                <c:pt idx="2576">
                  <c:v>7.3200000000000001E-2</c:v>
                </c:pt>
                <c:pt idx="2577">
                  <c:v>7.3899999999999993E-2</c:v>
                </c:pt>
                <c:pt idx="2578">
                  <c:v>7.3899999999999993E-2</c:v>
                </c:pt>
                <c:pt idx="2579">
                  <c:v>7.3899999999999993E-2</c:v>
                </c:pt>
                <c:pt idx="2580">
                  <c:v>7.3899999999999993E-2</c:v>
                </c:pt>
                <c:pt idx="2581">
                  <c:v>7.2700000000000001E-2</c:v>
                </c:pt>
                <c:pt idx="2582">
                  <c:v>7.1800000000000003E-2</c:v>
                </c:pt>
                <c:pt idx="2583">
                  <c:v>7.1999999999999995E-2</c:v>
                </c:pt>
                <c:pt idx="2584">
                  <c:v>7.3499999999999996E-2</c:v>
                </c:pt>
                <c:pt idx="2585">
                  <c:v>7.2999999999999995E-2</c:v>
                </c:pt>
                <c:pt idx="2586">
                  <c:v>7.2800000000000004E-2</c:v>
                </c:pt>
                <c:pt idx="2587">
                  <c:v>7.1800000000000003E-2</c:v>
                </c:pt>
                <c:pt idx="2588">
                  <c:v>7.17E-2</c:v>
                </c:pt>
                <c:pt idx="2589">
                  <c:v>7.1900000000000006E-2</c:v>
                </c:pt>
                <c:pt idx="2590">
                  <c:v>7.17E-2</c:v>
                </c:pt>
                <c:pt idx="2591">
                  <c:v>7.1599999999999997E-2</c:v>
                </c:pt>
                <c:pt idx="2592">
                  <c:v>7.1499999999999994E-2</c:v>
                </c:pt>
                <c:pt idx="2593">
                  <c:v>7.1499999999999994E-2</c:v>
                </c:pt>
                <c:pt idx="2594">
                  <c:v>7.1400000000000005E-2</c:v>
                </c:pt>
                <c:pt idx="2595">
                  <c:v>7.1400000000000005E-2</c:v>
                </c:pt>
                <c:pt idx="2596">
                  <c:v>7.1499999999999994E-2</c:v>
                </c:pt>
                <c:pt idx="2597">
                  <c:v>7.1199999999999999E-2</c:v>
                </c:pt>
                <c:pt idx="2598">
                  <c:v>7.1199999999999999E-2</c:v>
                </c:pt>
                <c:pt idx="2599">
                  <c:v>7.1099999999999997E-2</c:v>
                </c:pt>
                <c:pt idx="2600">
                  <c:v>7.1499999999999994E-2</c:v>
                </c:pt>
                <c:pt idx="2601">
                  <c:v>7.1300000000000002E-2</c:v>
                </c:pt>
                <c:pt idx="2602">
                  <c:v>7.1400000000000005E-2</c:v>
                </c:pt>
                <c:pt idx="2603">
                  <c:v>7.1400000000000005E-2</c:v>
                </c:pt>
                <c:pt idx="2604">
                  <c:v>7.1400000000000005E-2</c:v>
                </c:pt>
                <c:pt idx="2605">
                  <c:v>7.1999999999999995E-2</c:v>
                </c:pt>
                <c:pt idx="2606">
                  <c:v>7.2499999999999995E-2</c:v>
                </c:pt>
                <c:pt idx="2607">
                  <c:v>7.2499999999999995E-2</c:v>
                </c:pt>
                <c:pt idx="2608">
                  <c:v>7.2499999999999995E-2</c:v>
                </c:pt>
                <c:pt idx="2609">
                  <c:v>7.4099999999999999E-2</c:v>
                </c:pt>
                <c:pt idx="2610">
                  <c:v>7.4499999999999997E-2</c:v>
                </c:pt>
                <c:pt idx="2611">
                  <c:v>7.46E-2</c:v>
                </c:pt>
                <c:pt idx="2612">
                  <c:v>7.4399999999999994E-2</c:v>
                </c:pt>
                <c:pt idx="2613">
                  <c:v>7.4999999999999997E-2</c:v>
                </c:pt>
                <c:pt idx="2614">
                  <c:v>7.4700000000000003E-2</c:v>
                </c:pt>
                <c:pt idx="2615">
                  <c:v>7.4399999999999994E-2</c:v>
                </c:pt>
                <c:pt idx="2616">
                  <c:v>7.4499999999999997E-2</c:v>
                </c:pt>
                <c:pt idx="2617">
                  <c:v>7.4700000000000003E-2</c:v>
                </c:pt>
                <c:pt idx="2618">
                  <c:v>7.4700000000000003E-2</c:v>
                </c:pt>
                <c:pt idx="2619">
                  <c:v>7.5600000000000001E-2</c:v>
                </c:pt>
                <c:pt idx="2620">
                  <c:v>7.5899999999999995E-2</c:v>
                </c:pt>
                <c:pt idx="2621">
                  <c:v>7.6600000000000001E-2</c:v>
                </c:pt>
                <c:pt idx="2622">
                  <c:v>7.6999999999999999E-2</c:v>
                </c:pt>
                <c:pt idx="2623">
                  <c:v>7.6999999999999999E-2</c:v>
                </c:pt>
                <c:pt idx="2624">
                  <c:v>7.6999999999999999E-2</c:v>
                </c:pt>
                <c:pt idx="2625">
                  <c:v>7.7299999999999994E-2</c:v>
                </c:pt>
                <c:pt idx="2626">
                  <c:v>7.6899999999999996E-2</c:v>
                </c:pt>
                <c:pt idx="2627">
                  <c:v>7.6899999999999996E-2</c:v>
                </c:pt>
                <c:pt idx="2628">
                  <c:v>7.6399999999999996E-2</c:v>
                </c:pt>
                <c:pt idx="2629">
                  <c:v>7.6100000000000001E-2</c:v>
                </c:pt>
                <c:pt idx="2630">
                  <c:v>7.6899999999999996E-2</c:v>
                </c:pt>
                <c:pt idx="2631">
                  <c:v>7.6700000000000004E-2</c:v>
                </c:pt>
                <c:pt idx="2632">
                  <c:v>7.6899999999999996E-2</c:v>
                </c:pt>
                <c:pt idx="2633">
                  <c:v>7.7600000000000002E-2</c:v>
                </c:pt>
                <c:pt idx="2634">
                  <c:v>7.9100000000000004E-2</c:v>
                </c:pt>
                <c:pt idx="2635">
                  <c:v>8.0500000000000002E-2</c:v>
                </c:pt>
                <c:pt idx="2636">
                  <c:v>8.2600000000000007E-2</c:v>
                </c:pt>
                <c:pt idx="2637">
                  <c:v>8.3000000000000004E-2</c:v>
                </c:pt>
                <c:pt idx="2638">
                  <c:v>8.5199999999999998E-2</c:v>
                </c:pt>
                <c:pt idx="2639">
                  <c:v>8.5000000000000006E-2</c:v>
                </c:pt>
                <c:pt idx="2640">
                  <c:v>8.4900000000000003E-2</c:v>
                </c:pt>
                <c:pt idx="2641">
                  <c:v>8.5099999999999995E-2</c:v>
                </c:pt>
                <c:pt idx="2642">
                  <c:v>8.5900000000000004E-2</c:v>
                </c:pt>
                <c:pt idx="2643">
                  <c:v>8.8700000000000001E-2</c:v>
                </c:pt>
                <c:pt idx="2644">
                  <c:v>8.9300000000000004E-2</c:v>
                </c:pt>
                <c:pt idx="2645">
                  <c:v>8.7499999999999994E-2</c:v>
                </c:pt>
                <c:pt idx="2646">
                  <c:v>8.7400000000000005E-2</c:v>
                </c:pt>
                <c:pt idx="2647">
                  <c:v>8.6699999999999999E-2</c:v>
                </c:pt>
                <c:pt idx="2648">
                  <c:v>8.6699999999999999E-2</c:v>
                </c:pt>
                <c:pt idx="2649">
                  <c:v>8.5999999999999993E-2</c:v>
                </c:pt>
                <c:pt idx="2650">
                  <c:v>8.6400000000000005E-2</c:v>
                </c:pt>
                <c:pt idx="2651">
                  <c:v>8.9300000000000004E-2</c:v>
                </c:pt>
                <c:pt idx="2652">
                  <c:v>8.9700000000000002E-2</c:v>
                </c:pt>
                <c:pt idx="2653">
                  <c:v>8.9499999999999996E-2</c:v>
                </c:pt>
                <c:pt idx="2654">
                  <c:v>8.9599999999999999E-2</c:v>
                </c:pt>
                <c:pt idx="2655">
                  <c:v>8.9700000000000002E-2</c:v>
                </c:pt>
                <c:pt idx="2656">
                  <c:v>8.8599999999999998E-2</c:v>
                </c:pt>
                <c:pt idx="2657">
                  <c:v>8.8400000000000006E-2</c:v>
                </c:pt>
                <c:pt idx="2658">
                  <c:v>8.8900000000000007E-2</c:v>
                </c:pt>
                <c:pt idx="2659">
                  <c:v>8.8800000000000004E-2</c:v>
                </c:pt>
                <c:pt idx="2660">
                  <c:v>8.8200000000000001E-2</c:v>
                </c:pt>
                <c:pt idx="2661">
                  <c:v>8.6599999999999996E-2</c:v>
                </c:pt>
                <c:pt idx="2662">
                  <c:v>8.6800000000000002E-2</c:v>
                </c:pt>
                <c:pt idx="2663">
                  <c:v>8.72E-2</c:v>
                </c:pt>
                <c:pt idx="2664">
                  <c:v>8.72E-2</c:v>
                </c:pt>
                <c:pt idx="2665">
                  <c:v>8.6300000000000002E-2</c:v>
                </c:pt>
                <c:pt idx="2666">
                  <c:v>8.5500000000000007E-2</c:v>
                </c:pt>
                <c:pt idx="2667">
                  <c:v>8.4400000000000003E-2</c:v>
                </c:pt>
                <c:pt idx="2668">
                  <c:v>8.4099999999999994E-2</c:v>
                </c:pt>
                <c:pt idx="2669">
                  <c:v>8.4500000000000006E-2</c:v>
                </c:pt>
                <c:pt idx="2670">
                  <c:v>8.5300000000000001E-2</c:v>
                </c:pt>
                <c:pt idx="2671">
                  <c:v>8.48E-2</c:v>
                </c:pt>
                <c:pt idx="2672">
                  <c:v>8.4099999999999994E-2</c:v>
                </c:pt>
                <c:pt idx="2673">
                  <c:v>8.3799999999999999E-2</c:v>
                </c:pt>
                <c:pt idx="2674">
                  <c:v>8.3900000000000002E-2</c:v>
                </c:pt>
                <c:pt idx="2675">
                  <c:v>8.4400000000000003E-2</c:v>
                </c:pt>
                <c:pt idx="2676">
                  <c:v>8.43E-2</c:v>
                </c:pt>
                <c:pt idx="2677">
                  <c:v>8.4599999999999995E-2</c:v>
                </c:pt>
                <c:pt idx="2678">
                  <c:v>8.6099999999999996E-2</c:v>
                </c:pt>
                <c:pt idx="2679">
                  <c:v>8.6499999999999994E-2</c:v>
                </c:pt>
                <c:pt idx="2680">
                  <c:v>8.6199999999999999E-2</c:v>
                </c:pt>
                <c:pt idx="2681">
                  <c:v>8.6199999999999999E-2</c:v>
                </c:pt>
                <c:pt idx="2682">
                  <c:v>8.6199999999999999E-2</c:v>
                </c:pt>
                <c:pt idx="2683">
                  <c:v>8.6199999999999999E-2</c:v>
                </c:pt>
                <c:pt idx="2684">
                  <c:v>8.6499999999999994E-2</c:v>
                </c:pt>
                <c:pt idx="2685">
                  <c:v>8.6599999999999996E-2</c:v>
                </c:pt>
                <c:pt idx="2686">
                  <c:v>8.6900000000000005E-2</c:v>
                </c:pt>
                <c:pt idx="2687">
                  <c:v>8.6900000000000005E-2</c:v>
                </c:pt>
                <c:pt idx="2688">
                  <c:v>8.7900000000000006E-2</c:v>
                </c:pt>
                <c:pt idx="2689">
                  <c:v>8.8099999999999998E-2</c:v>
                </c:pt>
                <c:pt idx="2690">
                  <c:v>8.7800000000000003E-2</c:v>
                </c:pt>
                <c:pt idx="2691">
                  <c:v>8.7300000000000003E-2</c:v>
                </c:pt>
                <c:pt idx="2692">
                  <c:v>8.7599999999999997E-2</c:v>
                </c:pt>
                <c:pt idx="2693">
                  <c:v>8.7800000000000003E-2</c:v>
                </c:pt>
                <c:pt idx="2694">
                  <c:v>8.7800000000000003E-2</c:v>
                </c:pt>
                <c:pt idx="2695">
                  <c:v>8.8099999999999998E-2</c:v>
                </c:pt>
                <c:pt idx="2696">
                  <c:v>8.7999999999999995E-2</c:v>
                </c:pt>
                <c:pt idx="2697">
                  <c:v>8.6199999999999999E-2</c:v>
                </c:pt>
                <c:pt idx="2698">
                  <c:v>8.5000000000000006E-2</c:v>
                </c:pt>
                <c:pt idx="2699">
                  <c:v>8.4400000000000003E-2</c:v>
                </c:pt>
                <c:pt idx="2700">
                  <c:v>8.4500000000000006E-2</c:v>
                </c:pt>
                <c:pt idx="2701">
                  <c:v>8.4500000000000006E-2</c:v>
                </c:pt>
                <c:pt idx="2702">
                  <c:v>8.4099999999999994E-2</c:v>
                </c:pt>
                <c:pt idx="2703">
                  <c:v>8.5199999999999998E-2</c:v>
                </c:pt>
                <c:pt idx="2704">
                  <c:v>8.5900000000000004E-2</c:v>
                </c:pt>
                <c:pt idx="2705">
                  <c:v>8.6099999999999996E-2</c:v>
                </c:pt>
                <c:pt idx="2706">
                  <c:v>8.5900000000000004E-2</c:v>
                </c:pt>
                <c:pt idx="2707">
                  <c:v>8.6499999999999994E-2</c:v>
                </c:pt>
                <c:pt idx="2708">
                  <c:v>8.7900000000000006E-2</c:v>
                </c:pt>
                <c:pt idx="2709">
                  <c:v>8.77E-2</c:v>
                </c:pt>
                <c:pt idx="2710">
                  <c:v>8.7099999999999997E-2</c:v>
                </c:pt>
                <c:pt idx="2711">
                  <c:v>8.7099999999999997E-2</c:v>
                </c:pt>
                <c:pt idx="2712">
                  <c:v>8.72E-2</c:v>
                </c:pt>
                <c:pt idx="2713">
                  <c:v>8.7300000000000003E-2</c:v>
                </c:pt>
                <c:pt idx="2714">
                  <c:v>8.7099999999999997E-2</c:v>
                </c:pt>
                <c:pt idx="2715">
                  <c:v>8.6499999999999994E-2</c:v>
                </c:pt>
                <c:pt idx="2716">
                  <c:v>8.6699999999999999E-2</c:v>
                </c:pt>
                <c:pt idx="2717">
                  <c:v>8.6800000000000002E-2</c:v>
                </c:pt>
                <c:pt idx="2718">
                  <c:v>8.6800000000000002E-2</c:v>
                </c:pt>
                <c:pt idx="2719">
                  <c:v>8.6400000000000005E-2</c:v>
                </c:pt>
                <c:pt idx="2720">
                  <c:v>8.7099999999999997E-2</c:v>
                </c:pt>
                <c:pt idx="2721">
                  <c:v>8.7599999999999997E-2</c:v>
                </c:pt>
                <c:pt idx="2722">
                  <c:v>8.7599999999999997E-2</c:v>
                </c:pt>
                <c:pt idx="2723">
                  <c:v>8.8200000000000001E-2</c:v>
                </c:pt>
                <c:pt idx="2724">
                  <c:v>8.7999999999999995E-2</c:v>
                </c:pt>
                <c:pt idx="2725">
                  <c:v>8.8200000000000001E-2</c:v>
                </c:pt>
                <c:pt idx="2726">
                  <c:v>8.8200000000000001E-2</c:v>
                </c:pt>
                <c:pt idx="2727">
                  <c:v>8.7900000000000006E-2</c:v>
                </c:pt>
                <c:pt idx="2728">
                  <c:v>8.8200000000000001E-2</c:v>
                </c:pt>
                <c:pt idx="2729">
                  <c:v>8.8099999999999998E-2</c:v>
                </c:pt>
                <c:pt idx="2730">
                  <c:v>8.8099999999999998E-2</c:v>
                </c:pt>
                <c:pt idx="2731">
                  <c:v>8.8099999999999998E-2</c:v>
                </c:pt>
                <c:pt idx="2732">
                  <c:v>8.77E-2</c:v>
                </c:pt>
                <c:pt idx="2733">
                  <c:v>8.7400000000000005E-2</c:v>
                </c:pt>
                <c:pt idx="2734">
                  <c:v>8.6999999999999994E-2</c:v>
                </c:pt>
                <c:pt idx="2735">
                  <c:v>8.7099999999999997E-2</c:v>
                </c:pt>
                <c:pt idx="2736">
                  <c:v>8.6900000000000005E-2</c:v>
                </c:pt>
                <c:pt idx="2737">
                  <c:v>8.6800000000000002E-2</c:v>
                </c:pt>
                <c:pt idx="2738">
                  <c:v>8.6499999999999994E-2</c:v>
                </c:pt>
                <c:pt idx="2739">
                  <c:v>8.6499999999999994E-2</c:v>
                </c:pt>
                <c:pt idx="2740">
                  <c:v>8.5900000000000004E-2</c:v>
                </c:pt>
                <c:pt idx="2741">
                  <c:v>8.5900000000000004E-2</c:v>
                </c:pt>
                <c:pt idx="2742">
                  <c:v>8.5900000000000004E-2</c:v>
                </c:pt>
                <c:pt idx="2743">
                  <c:v>8.6300000000000002E-2</c:v>
                </c:pt>
                <c:pt idx="2744">
                  <c:v>8.6900000000000005E-2</c:v>
                </c:pt>
                <c:pt idx="2745">
                  <c:v>8.6800000000000002E-2</c:v>
                </c:pt>
                <c:pt idx="2746">
                  <c:v>8.6400000000000005E-2</c:v>
                </c:pt>
                <c:pt idx="2747">
                  <c:v>8.5400000000000004E-2</c:v>
                </c:pt>
                <c:pt idx="2748">
                  <c:v>8.4699999999999998E-2</c:v>
                </c:pt>
                <c:pt idx="2749">
                  <c:v>8.4699999999999998E-2</c:v>
                </c:pt>
                <c:pt idx="2750">
                  <c:v>8.3199999999999996E-2</c:v>
                </c:pt>
                <c:pt idx="2751">
                  <c:v>8.3699999999999997E-2</c:v>
                </c:pt>
                <c:pt idx="2752">
                  <c:v>8.3900000000000002E-2</c:v>
                </c:pt>
                <c:pt idx="2753">
                  <c:v>8.4000000000000005E-2</c:v>
                </c:pt>
                <c:pt idx="2754">
                  <c:v>8.4900000000000003E-2</c:v>
                </c:pt>
                <c:pt idx="2755">
                  <c:v>8.48E-2</c:v>
                </c:pt>
                <c:pt idx="2756">
                  <c:v>8.4699999999999998E-2</c:v>
                </c:pt>
                <c:pt idx="2757">
                  <c:v>8.4599999999999995E-2</c:v>
                </c:pt>
                <c:pt idx="2758">
                  <c:v>8.4599999999999995E-2</c:v>
                </c:pt>
                <c:pt idx="2759">
                  <c:v>8.4699999999999998E-2</c:v>
                </c:pt>
                <c:pt idx="2760">
                  <c:v>8.5699999999999998E-2</c:v>
                </c:pt>
                <c:pt idx="2761">
                  <c:v>8.72E-2</c:v>
                </c:pt>
                <c:pt idx="2762">
                  <c:v>8.72E-2</c:v>
                </c:pt>
                <c:pt idx="2763">
                  <c:v>8.8400000000000006E-2</c:v>
                </c:pt>
                <c:pt idx="2764">
                  <c:v>8.8700000000000001E-2</c:v>
                </c:pt>
                <c:pt idx="2765">
                  <c:v>8.8700000000000001E-2</c:v>
                </c:pt>
                <c:pt idx="2766">
                  <c:v>8.8099999999999998E-2</c:v>
                </c:pt>
                <c:pt idx="2767">
                  <c:v>8.7999999999999995E-2</c:v>
                </c:pt>
                <c:pt idx="2768">
                  <c:v>8.8300000000000003E-2</c:v>
                </c:pt>
                <c:pt idx="2769">
                  <c:v>8.7900000000000006E-2</c:v>
                </c:pt>
                <c:pt idx="2770">
                  <c:v>8.7800000000000003E-2</c:v>
                </c:pt>
                <c:pt idx="2771">
                  <c:v>8.77E-2</c:v>
                </c:pt>
                <c:pt idx="2772">
                  <c:v>8.8599999999999998E-2</c:v>
                </c:pt>
                <c:pt idx="2773">
                  <c:v>8.8700000000000001E-2</c:v>
                </c:pt>
                <c:pt idx="2774">
                  <c:v>8.9499999999999996E-2</c:v>
                </c:pt>
                <c:pt idx="2775">
                  <c:v>8.8800000000000004E-2</c:v>
                </c:pt>
                <c:pt idx="2776">
                  <c:v>8.9700000000000002E-2</c:v>
                </c:pt>
                <c:pt idx="2777">
                  <c:v>8.9200000000000002E-2</c:v>
                </c:pt>
                <c:pt idx="2778">
                  <c:v>8.8200000000000001E-2</c:v>
                </c:pt>
                <c:pt idx="2779">
                  <c:v>8.8400000000000006E-2</c:v>
                </c:pt>
                <c:pt idx="2780">
                  <c:v>8.8400000000000006E-2</c:v>
                </c:pt>
                <c:pt idx="2781">
                  <c:v>8.8200000000000001E-2</c:v>
                </c:pt>
                <c:pt idx="2782">
                  <c:v>8.8700000000000001E-2</c:v>
                </c:pt>
                <c:pt idx="2783">
                  <c:v>8.9700000000000002E-2</c:v>
                </c:pt>
                <c:pt idx="2784">
                  <c:v>0.09</c:v>
                </c:pt>
                <c:pt idx="2785">
                  <c:v>8.9800000000000005E-2</c:v>
                </c:pt>
                <c:pt idx="2786">
                  <c:v>8.9599999999999999E-2</c:v>
                </c:pt>
                <c:pt idx="2787">
                  <c:v>8.9599999999999999E-2</c:v>
                </c:pt>
                <c:pt idx="2788">
                  <c:v>8.9099999999999999E-2</c:v>
                </c:pt>
                <c:pt idx="2789">
                  <c:v>8.9300000000000004E-2</c:v>
                </c:pt>
                <c:pt idx="2790">
                  <c:v>8.8999999999999996E-2</c:v>
                </c:pt>
                <c:pt idx="2791">
                  <c:v>8.9599999999999999E-2</c:v>
                </c:pt>
                <c:pt idx="2792">
                  <c:v>8.9700000000000002E-2</c:v>
                </c:pt>
                <c:pt idx="2793">
                  <c:v>9.01E-2</c:v>
                </c:pt>
                <c:pt idx="2794">
                  <c:v>9.0200000000000002E-2</c:v>
                </c:pt>
                <c:pt idx="2795">
                  <c:v>8.9899999999999994E-2</c:v>
                </c:pt>
                <c:pt idx="2796">
                  <c:v>0.09</c:v>
                </c:pt>
                <c:pt idx="2797">
                  <c:v>9.01E-2</c:v>
                </c:pt>
                <c:pt idx="2798">
                  <c:v>9.06E-2</c:v>
                </c:pt>
                <c:pt idx="2799">
                  <c:v>9.0899999999999995E-2</c:v>
                </c:pt>
                <c:pt idx="2800">
                  <c:v>9.0899999999999995E-2</c:v>
                </c:pt>
                <c:pt idx="2801">
                  <c:v>9.0899999999999995E-2</c:v>
                </c:pt>
                <c:pt idx="2802">
                  <c:v>9.11E-2</c:v>
                </c:pt>
                <c:pt idx="2803">
                  <c:v>9.0499999999999997E-2</c:v>
                </c:pt>
                <c:pt idx="2804">
                  <c:v>8.9599999999999999E-2</c:v>
                </c:pt>
                <c:pt idx="2805">
                  <c:v>8.9599999999999999E-2</c:v>
                </c:pt>
                <c:pt idx="2806">
                  <c:v>9.0300000000000005E-2</c:v>
                </c:pt>
                <c:pt idx="2807">
                  <c:v>9.0499999999999997E-2</c:v>
                </c:pt>
                <c:pt idx="2808">
                  <c:v>9.0300000000000005E-2</c:v>
                </c:pt>
                <c:pt idx="2809">
                  <c:v>9.0499999999999997E-2</c:v>
                </c:pt>
                <c:pt idx="2810">
                  <c:v>9.0999999999999998E-2</c:v>
                </c:pt>
                <c:pt idx="2811">
                  <c:v>9.0999999999999998E-2</c:v>
                </c:pt>
                <c:pt idx="2812">
                  <c:v>9.0800000000000006E-2</c:v>
                </c:pt>
                <c:pt idx="2813">
                  <c:v>9.0399999999999994E-2</c:v>
                </c:pt>
                <c:pt idx="2814">
                  <c:v>9.06E-2</c:v>
                </c:pt>
                <c:pt idx="2815">
                  <c:v>9.0300000000000005E-2</c:v>
                </c:pt>
                <c:pt idx="2816">
                  <c:v>9.01E-2</c:v>
                </c:pt>
                <c:pt idx="2817">
                  <c:v>8.9300000000000004E-2</c:v>
                </c:pt>
                <c:pt idx="2818">
                  <c:v>8.9099999999999999E-2</c:v>
                </c:pt>
                <c:pt idx="2819">
                  <c:v>8.9599999999999999E-2</c:v>
                </c:pt>
                <c:pt idx="2820">
                  <c:v>8.9700000000000002E-2</c:v>
                </c:pt>
                <c:pt idx="2821">
                  <c:v>8.9200000000000002E-2</c:v>
                </c:pt>
                <c:pt idx="2822">
                  <c:v>8.9499999999999996E-2</c:v>
                </c:pt>
                <c:pt idx="2823">
                  <c:v>8.9399999999999993E-2</c:v>
                </c:pt>
                <c:pt idx="2824">
                  <c:v>8.9800000000000005E-2</c:v>
                </c:pt>
                <c:pt idx="2825">
                  <c:v>8.9899999999999994E-2</c:v>
                </c:pt>
                <c:pt idx="2826">
                  <c:v>8.9499999999999996E-2</c:v>
                </c:pt>
                <c:pt idx="2827">
                  <c:v>8.9499999999999996E-2</c:v>
                </c:pt>
                <c:pt idx="2828">
                  <c:v>8.9899999999999994E-2</c:v>
                </c:pt>
                <c:pt idx="2829">
                  <c:v>8.9899999999999994E-2</c:v>
                </c:pt>
                <c:pt idx="2830">
                  <c:v>9.01E-2</c:v>
                </c:pt>
                <c:pt idx="2831">
                  <c:v>9.0399999999999994E-2</c:v>
                </c:pt>
                <c:pt idx="2832">
                  <c:v>9.0499999999999997E-2</c:v>
                </c:pt>
                <c:pt idx="2833">
                  <c:v>0.09</c:v>
                </c:pt>
                <c:pt idx="2834">
                  <c:v>8.9499999999999996E-2</c:v>
                </c:pt>
                <c:pt idx="2835">
                  <c:v>8.9800000000000005E-2</c:v>
                </c:pt>
                <c:pt idx="2836">
                  <c:v>8.9700000000000002E-2</c:v>
                </c:pt>
                <c:pt idx="2837">
                  <c:v>8.9499999999999996E-2</c:v>
                </c:pt>
                <c:pt idx="2838">
                  <c:v>8.8300000000000003E-2</c:v>
                </c:pt>
                <c:pt idx="2839">
                  <c:v>8.8400000000000006E-2</c:v>
                </c:pt>
                <c:pt idx="2840">
                  <c:v>8.8400000000000006E-2</c:v>
                </c:pt>
                <c:pt idx="2841">
                  <c:v>8.7499999999999994E-2</c:v>
                </c:pt>
                <c:pt idx="2842">
                  <c:v>8.7800000000000003E-2</c:v>
                </c:pt>
                <c:pt idx="2843">
                  <c:v>8.8099999999999998E-2</c:v>
                </c:pt>
                <c:pt idx="2844">
                  <c:v>8.8099999999999998E-2</c:v>
                </c:pt>
                <c:pt idx="2845">
                  <c:v>8.8200000000000001E-2</c:v>
                </c:pt>
                <c:pt idx="2846">
                  <c:v>8.8499999999999995E-2</c:v>
                </c:pt>
                <c:pt idx="2847">
                  <c:v>8.8599999999999998E-2</c:v>
                </c:pt>
                <c:pt idx="2848">
                  <c:v>8.7499999999999994E-2</c:v>
                </c:pt>
                <c:pt idx="2849">
                  <c:v>8.8400000000000006E-2</c:v>
                </c:pt>
                <c:pt idx="2850">
                  <c:v>8.8700000000000001E-2</c:v>
                </c:pt>
                <c:pt idx="2851">
                  <c:v>8.8400000000000006E-2</c:v>
                </c:pt>
                <c:pt idx="2852">
                  <c:v>8.7900000000000006E-2</c:v>
                </c:pt>
                <c:pt idx="2853">
                  <c:v>8.72E-2</c:v>
                </c:pt>
                <c:pt idx="2854">
                  <c:v>8.7300000000000003E-2</c:v>
                </c:pt>
                <c:pt idx="2855">
                  <c:v>8.6900000000000005E-2</c:v>
                </c:pt>
                <c:pt idx="2856">
                  <c:v>8.6199999999999999E-2</c:v>
                </c:pt>
                <c:pt idx="2857">
                  <c:v>8.6300000000000002E-2</c:v>
                </c:pt>
                <c:pt idx="2858">
                  <c:v>8.6900000000000005E-2</c:v>
                </c:pt>
                <c:pt idx="2859">
                  <c:v>8.7099999999999997E-2</c:v>
                </c:pt>
                <c:pt idx="2860">
                  <c:v>8.7300000000000003E-2</c:v>
                </c:pt>
                <c:pt idx="2861">
                  <c:v>8.7900000000000006E-2</c:v>
                </c:pt>
                <c:pt idx="2862">
                  <c:v>8.8999999999999996E-2</c:v>
                </c:pt>
                <c:pt idx="2863">
                  <c:v>8.8999999999999996E-2</c:v>
                </c:pt>
                <c:pt idx="2864">
                  <c:v>8.8999999999999996E-2</c:v>
                </c:pt>
                <c:pt idx="2865">
                  <c:v>8.8999999999999996E-2</c:v>
                </c:pt>
                <c:pt idx="2866">
                  <c:v>8.9599999999999999E-2</c:v>
                </c:pt>
                <c:pt idx="2867">
                  <c:v>8.9700000000000002E-2</c:v>
                </c:pt>
                <c:pt idx="2868">
                  <c:v>8.9700000000000002E-2</c:v>
                </c:pt>
                <c:pt idx="2869">
                  <c:v>8.7999999999999995E-2</c:v>
                </c:pt>
                <c:pt idx="2870">
                  <c:v>8.9300000000000004E-2</c:v>
                </c:pt>
                <c:pt idx="2871">
                  <c:v>8.8999999999999996E-2</c:v>
                </c:pt>
                <c:pt idx="2872">
                  <c:v>8.8499999999999995E-2</c:v>
                </c:pt>
                <c:pt idx="2873">
                  <c:v>8.9300000000000004E-2</c:v>
                </c:pt>
                <c:pt idx="2874">
                  <c:v>8.8999999999999996E-2</c:v>
                </c:pt>
                <c:pt idx="2875">
                  <c:v>8.8999999999999996E-2</c:v>
                </c:pt>
                <c:pt idx="2876">
                  <c:v>8.8900000000000007E-2</c:v>
                </c:pt>
                <c:pt idx="2877">
                  <c:v>8.8900000000000007E-2</c:v>
                </c:pt>
                <c:pt idx="2878">
                  <c:v>8.9599999999999999E-2</c:v>
                </c:pt>
                <c:pt idx="2879">
                  <c:v>8.9499999999999996E-2</c:v>
                </c:pt>
                <c:pt idx="2880">
                  <c:v>8.9499999999999996E-2</c:v>
                </c:pt>
                <c:pt idx="2881">
                  <c:v>8.8400000000000006E-2</c:v>
                </c:pt>
                <c:pt idx="2882">
                  <c:v>8.8599999999999998E-2</c:v>
                </c:pt>
                <c:pt idx="2883">
                  <c:v>8.8300000000000003E-2</c:v>
                </c:pt>
                <c:pt idx="2884">
                  <c:v>8.8700000000000001E-2</c:v>
                </c:pt>
                <c:pt idx="2885">
                  <c:v>8.8400000000000006E-2</c:v>
                </c:pt>
                <c:pt idx="2886">
                  <c:v>8.7400000000000005E-2</c:v>
                </c:pt>
                <c:pt idx="2887">
                  <c:v>8.6999999999999994E-2</c:v>
                </c:pt>
                <c:pt idx="2888">
                  <c:v>8.7300000000000003E-2</c:v>
                </c:pt>
                <c:pt idx="2889">
                  <c:v>8.6800000000000002E-2</c:v>
                </c:pt>
                <c:pt idx="2890">
                  <c:v>8.6699999999999999E-2</c:v>
                </c:pt>
                <c:pt idx="2891">
                  <c:v>8.6400000000000005E-2</c:v>
                </c:pt>
                <c:pt idx="2892">
                  <c:v>8.6099999999999996E-2</c:v>
                </c:pt>
                <c:pt idx="2893">
                  <c:v>8.5699999999999998E-2</c:v>
                </c:pt>
                <c:pt idx="2894">
                  <c:v>8.4500000000000006E-2</c:v>
                </c:pt>
                <c:pt idx="2895">
                  <c:v>8.4699999999999998E-2</c:v>
                </c:pt>
                <c:pt idx="2896">
                  <c:v>8.3799999999999999E-2</c:v>
                </c:pt>
                <c:pt idx="2897">
                  <c:v>8.4099999999999994E-2</c:v>
                </c:pt>
                <c:pt idx="2898">
                  <c:v>8.3500000000000005E-2</c:v>
                </c:pt>
                <c:pt idx="2899">
                  <c:v>8.4199999999999997E-2</c:v>
                </c:pt>
                <c:pt idx="2900">
                  <c:v>8.3900000000000002E-2</c:v>
                </c:pt>
                <c:pt idx="2901">
                  <c:v>8.3400000000000002E-2</c:v>
                </c:pt>
                <c:pt idx="2902">
                  <c:v>8.1799999999999998E-2</c:v>
                </c:pt>
                <c:pt idx="2903">
                  <c:v>8.1699999999999995E-2</c:v>
                </c:pt>
                <c:pt idx="2904">
                  <c:v>8.1600000000000006E-2</c:v>
                </c:pt>
                <c:pt idx="2905">
                  <c:v>8.2900000000000001E-2</c:v>
                </c:pt>
                <c:pt idx="2906">
                  <c:v>8.2900000000000001E-2</c:v>
                </c:pt>
                <c:pt idx="2907">
                  <c:v>8.2900000000000001E-2</c:v>
                </c:pt>
                <c:pt idx="2908">
                  <c:v>8.3000000000000004E-2</c:v>
                </c:pt>
                <c:pt idx="2909">
                  <c:v>8.2799999999999999E-2</c:v>
                </c:pt>
                <c:pt idx="2910">
                  <c:v>8.3199999999999996E-2</c:v>
                </c:pt>
                <c:pt idx="2911">
                  <c:v>8.2900000000000001E-2</c:v>
                </c:pt>
                <c:pt idx="2912">
                  <c:v>8.3500000000000005E-2</c:v>
                </c:pt>
                <c:pt idx="2913">
                  <c:v>8.3799999999999999E-2</c:v>
                </c:pt>
                <c:pt idx="2914">
                  <c:v>8.3699999999999997E-2</c:v>
                </c:pt>
                <c:pt idx="2915">
                  <c:v>8.3099999999999993E-2</c:v>
                </c:pt>
                <c:pt idx="2916">
                  <c:v>8.2799999999999999E-2</c:v>
                </c:pt>
                <c:pt idx="2917">
                  <c:v>8.2299999999999998E-2</c:v>
                </c:pt>
                <c:pt idx="2918">
                  <c:v>8.3199999999999996E-2</c:v>
                </c:pt>
                <c:pt idx="2919">
                  <c:v>8.3099999999999993E-2</c:v>
                </c:pt>
                <c:pt idx="2920">
                  <c:v>8.3400000000000002E-2</c:v>
                </c:pt>
                <c:pt idx="2921">
                  <c:v>8.3199999999999996E-2</c:v>
                </c:pt>
                <c:pt idx="2922">
                  <c:v>8.3400000000000002E-2</c:v>
                </c:pt>
                <c:pt idx="2923">
                  <c:v>8.4000000000000005E-2</c:v>
                </c:pt>
                <c:pt idx="2924">
                  <c:v>8.4400000000000003E-2</c:v>
                </c:pt>
                <c:pt idx="2925">
                  <c:v>8.4699999999999998E-2</c:v>
                </c:pt>
                <c:pt idx="2926">
                  <c:v>8.4400000000000003E-2</c:v>
                </c:pt>
                <c:pt idx="2927">
                  <c:v>8.4400000000000003E-2</c:v>
                </c:pt>
                <c:pt idx="2928">
                  <c:v>8.4900000000000003E-2</c:v>
                </c:pt>
                <c:pt idx="2929">
                  <c:v>8.5199999999999998E-2</c:v>
                </c:pt>
                <c:pt idx="2930">
                  <c:v>8.5000000000000006E-2</c:v>
                </c:pt>
                <c:pt idx="2931">
                  <c:v>8.5099999999999995E-2</c:v>
                </c:pt>
                <c:pt idx="2932">
                  <c:v>8.5099999999999995E-2</c:v>
                </c:pt>
                <c:pt idx="2933">
                  <c:v>8.5099999999999995E-2</c:v>
                </c:pt>
                <c:pt idx="2934">
                  <c:v>8.4599999999999995E-2</c:v>
                </c:pt>
                <c:pt idx="2935">
                  <c:v>8.4099999999999994E-2</c:v>
                </c:pt>
                <c:pt idx="2936">
                  <c:v>8.4099999999999994E-2</c:v>
                </c:pt>
                <c:pt idx="2937">
                  <c:v>8.3000000000000004E-2</c:v>
                </c:pt>
                <c:pt idx="2938">
                  <c:v>8.3000000000000004E-2</c:v>
                </c:pt>
                <c:pt idx="2939">
                  <c:v>8.2699999999999996E-2</c:v>
                </c:pt>
                <c:pt idx="2940">
                  <c:v>8.3199999999999996E-2</c:v>
                </c:pt>
                <c:pt idx="2941">
                  <c:v>8.3099999999999993E-2</c:v>
                </c:pt>
                <c:pt idx="2942">
                  <c:v>8.2600000000000007E-2</c:v>
                </c:pt>
                <c:pt idx="2943">
                  <c:v>8.2600000000000007E-2</c:v>
                </c:pt>
                <c:pt idx="2944">
                  <c:v>8.3199999999999996E-2</c:v>
                </c:pt>
                <c:pt idx="2945">
                  <c:v>8.3400000000000002E-2</c:v>
                </c:pt>
                <c:pt idx="2946">
                  <c:v>8.3299999999999999E-2</c:v>
                </c:pt>
                <c:pt idx="2947">
                  <c:v>8.3699999999999997E-2</c:v>
                </c:pt>
                <c:pt idx="2948">
                  <c:v>8.4199999999999997E-2</c:v>
                </c:pt>
                <c:pt idx="2949">
                  <c:v>8.4000000000000005E-2</c:v>
                </c:pt>
                <c:pt idx="2950">
                  <c:v>8.3500000000000005E-2</c:v>
                </c:pt>
                <c:pt idx="2951">
                  <c:v>8.3799999999999999E-2</c:v>
                </c:pt>
                <c:pt idx="2952">
                  <c:v>8.4000000000000005E-2</c:v>
                </c:pt>
                <c:pt idx="2953">
                  <c:v>8.3799999999999999E-2</c:v>
                </c:pt>
                <c:pt idx="2954">
                  <c:v>8.3699999999999997E-2</c:v>
                </c:pt>
                <c:pt idx="2955">
                  <c:v>8.3699999999999997E-2</c:v>
                </c:pt>
                <c:pt idx="2956">
                  <c:v>8.3099999999999993E-2</c:v>
                </c:pt>
                <c:pt idx="2957">
                  <c:v>8.3199999999999996E-2</c:v>
                </c:pt>
                <c:pt idx="2958">
                  <c:v>8.3599999999999994E-2</c:v>
                </c:pt>
                <c:pt idx="2959">
                  <c:v>8.3799999999999999E-2</c:v>
                </c:pt>
                <c:pt idx="2960">
                  <c:v>8.4199999999999997E-2</c:v>
                </c:pt>
                <c:pt idx="2961">
                  <c:v>8.4199999999999997E-2</c:v>
                </c:pt>
                <c:pt idx="2962">
                  <c:v>8.3900000000000002E-2</c:v>
                </c:pt>
                <c:pt idx="2963">
                  <c:v>8.4099999999999994E-2</c:v>
                </c:pt>
                <c:pt idx="2964">
                  <c:v>8.4199999999999997E-2</c:v>
                </c:pt>
                <c:pt idx="2965">
                  <c:v>8.4500000000000006E-2</c:v>
                </c:pt>
                <c:pt idx="2966">
                  <c:v>8.4099999999999994E-2</c:v>
                </c:pt>
                <c:pt idx="2967">
                  <c:v>8.4000000000000005E-2</c:v>
                </c:pt>
                <c:pt idx="2968">
                  <c:v>8.4000000000000005E-2</c:v>
                </c:pt>
                <c:pt idx="2969">
                  <c:v>8.3900000000000002E-2</c:v>
                </c:pt>
                <c:pt idx="2970">
                  <c:v>8.3500000000000005E-2</c:v>
                </c:pt>
                <c:pt idx="2971">
                  <c:v>8.3500000000000005E-2</c:v>
                </c:pt>
                <c:pt idx="2972">
                  <c:v>8.3199999999999996E-2</c:v>
                </c:pt>
                <c:pt idx="2973">
                  <c:v>8.3299999999999999E-2</c:v>
                </c:pt>
                <c:pt idx="2974">
                  <c:v>8.3099999999999993E-2</c:v>
                </c:pt>
                <c:pt idx="2975">
                  <c:v>8.2900000000000001E-2</c:v>
                </c:pt>
                <c:pt idx="2976">
                  <c:v>8.2900000000000001E-2</c:v>
                </c:pt>
                <c:pt idx="2977">
                  <c:v>8.2699999999999996E-2</c:v>
                </c:pt>
                <c:pt idx="2978">
                  <c:v>8.2799999999999999E-2</c:v>
                </c:pt>
                <c:pt idx="2979">
                  <c:v>8.3000000000000004E-2</c:v>
                </c:pt>
                <c:pt idx="2980">
                  <c:v>8.3000000000000004E-2</c:v>
                </c:pt>
                <c:pt idx="2981">
                  <c:v>8.3199999999999996E-2</c:v>
                </c:pt>
                <c:pt idx="2982">
                  <c:v>8.3299999999999999E-2</c:v>
                </c:pt>
                <c:pt idx="2983">
                  <c:v>8.3500000000000005E-2</c:v>
                </c:pt>
                <c:pt idx="2984">
                  <c:v>8.3400000000000002E-2</c:v>
                </c:pt>
                <c:pt idx="2985">
                  <c:v>8.3299999999999999E-2</c:v>
                </c:pt>
                <c:pt idx="2986">
                  <c:v>8.3699999999999997E-2</c:v>
                </c:pt>
                <c:pt idx="2987">
                  <c:v>8.3199999999999996E-2</c:v>
                </c:pt>
                <c:pt idx="2988">
                  <c:v>8.3099999999999993E-2</c:v>
                </c:pt>
                <c:pt idx="2989">
                  <c:v>8.3500000000000005E-2</c:v>
                </c:pt>
                <c:pt idx="2990">
                  <c:v>8.3299999999999999E-2</c:v>
                </c:pt>
                <c:pt idx="2991">
                  <c:v>8.3000000000000004E-2</c:v>
                </c:pt>
                <c:pt idx="2992">
                  <c:v>8.3000000000000004E-2</c:v>
                </c:pt>
                <c:pt idx="2993">
                  <c:v>8.3299999999999999E-2</c:v>
                </c:pt>
                <c:pt idx="2994">
                  <c:v>8.3400000000000002E-2</c:v>
                </c:pt>
                <c:pt idx="2995">
                  <c:v>8.3699999999999997E-2</c:v>
                </c:pt>
                <c:pt idx="2996">
                  <c:v>8.3599999999999994E-2</c:v>
                </c:pt>
                <c:pt idx="2997">
                  <c:v>8.4900000000000003E-2</c:v>
                </c:pt>
                <c:pt idx="2998">
                  <c:v>8.4900000000000003E-2</c:v>
                </c:pt>
                <c:pt idx="2999">
                  <c:v>8.5199999999999998E-2</c:v>
                </c:pt>
                <c:pt idx="3000">
                  <c:v>8.5000000000000006E-2</c:v>
                </c:pt>
                <c:pt idx="3001">
                  <c:v>8.5000000000000006E-2</c:v>
                </c:pt>
                <c:pt idx="3002">
                  <c:v>8.5400000000000004E-2</c:v>
                </c:pt>
                <c:pt idx="3003">
                  <c:v>8.5800000000000001E-2</c:v>
                </c:pt>
                <c:pt idx="3004">
                  <c:v>8.5500000000000007E-2</c:v>
                </c:pt>
                <c:pt idx="3005">
                  <c:v>8.5500000000000007E-2</c:v>
                </c:pt>
                <c:pt idx="3006">
                  <c:v>8.5300000000000001E-2</c:v>
                </c:pt>
                <c:pt idx="3007">
                  <c:v>8.5300000000000001E-2</c:v>
                </c:pt>
                <c:pt idx="3008">
                  <c:v>8.5199999999999998E-2</c:v>
                </c:pt>
                <c:pt idx="3009">
                  <c:v>8.5400000000000004E-2</c:v>
                </c:pt>
                <c:pt idx="3010">
                  <c:v>8.5699999999999998E-2</c:v>
                </c:pt>
                <c:pt idx="3011">
                  <c:v>8.5999999999999993E-2</c:v>
                </c:pt>
                <c:pt idx="3012">
                  <c:v>8.5999999999999993E-2</c:v>
                </c:pt>
                <c:pt idx="3013">
                  <c:v>8.6400000000000005E-2</c:v>
                </c:pt>
                <c:pt idx="3014">
                  <c:v>8.6199999999999999E-2</c:v>
                </c:pt>
                <c:pt idx="3015">
                  <c:v>8.6699999999999999E-2</c:v>
                </c:pt>
                <c:pt idx="3016">
                  <c:v>8.6499999999999994E-2</c:v>
                </c:pt>
                <c:pt idx="3017">
                  <c:v>8.6699999999999999E-2</c:v>
                </c:pt>
                <c:pt idx="3018">
                  <c:v>8.6800000000000002E-2</c:v>
                </c:pt>
                <c:pt idx="3019">
                  <c:v>8.6699999999999999E-2</c:v>
                </c:pt>
                <c:pt idx="3020">
                  <c:v>8.6800000000000002E-2</c:v>
                </c:pt>
                <c:pt idx="3021">
                  <c:v>8.5800000000000001E-2</c:v>
                </c:pt>
                <c:pt idx="3022">
                  <c:v>8.5599999999999996E-2</c:v>
                </c:pt>
                <c:pt idx="3023">
                  <c:v>8.5500000000000007E-2</c:v>
                </c:pt>
                <c:pt idx="3024">
                  <c:v>8.5400000000000004E-2</c:v>
                </c:pt>
                <c:pt idx="3025">
                  <c:v>8.5099999999999995E-2</c:v>
                </c:pt>
                <c:pt idx="3026">
                  <c:v>8.5400000000000004E-2</c:v>
                </c:pt>
                <c:pt idx="3027">
                  <c:v>8.5599999999999996E-2</c:v>
                </c:pt>
                <c:pt idx="3028">
                  <c:v>8.5699999999999998E-2</c:v>
                </c:pt>
                <c:pt idx="3029">
                  <c:v>8.5300000000000001E-2</c:v>
                </c:pt>
                <c:pt idx="3030">
                  <c:v>8.4699999999999998E-2</c:v>
                </c:pt>
                <c:pt idx="3031">
                  <c:v>8.4599999999999995E-2</c:v>
                </c:pt>
                <c:pt idx="3032">
                  <c:v>8.43E-2</c:v>
                </c:pt>
                <c:pt idx="3033">
                  <c:v>8.6400000000000005E-2</c:v>
                </c:pt>
                <c:pt idx="3034">
                  <c:v>8.5699999999999998E-2</c:v>
                </c:pt>
                <c:pt idx="3035">
                  <c:v>8.5300000000000001E-2</c:v>
                </c:pt>
                <c:pt idx="3036">
                  <c:v>8.4599999999999995E-2</c:v>
                </c:pt>
                <c:pt idx="3037">
                  <c:v>8.48E-2</c:v>
                </c:pt>
                <c:pt idx="3038">
                  <c:v>8.4900000000000003E-2</c:v>
                </c:pt>
                <c:pt idx="3039">
                  <c:v>8.48E-2</c:v>
                </c:pt>
                <c:pt idx="3040">
                  <c:v>8.4599999999999995E-2</c:v>
                </c:pt>
                <c:pt idx="3041">
                  <c:v>8.4199999999999997E-2</c:v>
                </c:pt>
                <c:pt idx="3042">
                  <c:v>8.4099999999999994E-2</c:v>
                </c:pt>
                <c:pt idx="3043">
                  <c:v>8.4099999999999994E-2</c:v>
                </c:pt>
                <c:pt idx="3044">
                  <c:v>8.4099999999999994E-2</c:v>
                </c:pt>
                <c:pt idx="3045">
                  <c:v>8.3900000000000002E-2</c:v>
                </c:pt>
                <c:pt idx="3046">
                  <c:v>8.43E-2</c:v>
                </c:pt>
                <c:pt idx="3047">
                  <c:v>8.4400000000000003E-2</c:v>
                </c:pt>
                <c:pt idx="3048">
                  <c:v>8.4000000000000005E-2</c:v>
                </c:pt>
                <c:pt idx="3049">
                  <c:v>8.3900000000000002E-2</c:v>
                </c:pt>
                <c:pt idx="3050">
                  <c:v>8.4099999999999994E-2</c:v>
                </c:pt>
                <c:pt idx="3051">
                  <c:v>8.4099999999999994E-2</c:v>
                </c:pt>
                <c:pt idx="3052">
                  <c:v>8.3799999999999999E-2</c:v>
                </c:pt>
                <c:pt idx="3053">
                  <c:v>8.3900000000000002E-2</c:v>
                </c:pt>
                <c:pt idx="3054">
                  <c:v>8.3900000000000002E-2</c:v>
                </c:pt>
                <c:pt idx="3055">
                  <c:v>8.3699999999999997E-2</c:v>
                </c:pt>
                <c:pt idx="3056">
                  <c:v>8.43E-2</c:v>
                </c:pt>
                <c:pt idx="3057">
                  <c:v>8.4199999999999997E-2</c:v>
                </c:pt>
                <c:pt idx="3058">
                  <c:v>8.4400000000000003E-2</c:v>
                </c:pt>
                <c:pt idx="3059">
                  <c:v>8.4199999999999997E-2</c:v>
                </c:pt>
                <c:pt idx="3060">
                  <c:v>8.4099999999999994E-2</c:v>
                </c:pt>
                <c:pt idx="3061">
                  <c:v>8.4199999999999997E-2</c:v>
                </c:pt>
                <c:pt idx="3062">
                  <c:v>8.4099999999999994E-2</c:v>
                </c:pt>
                <c:pt idx="3063">
                  <c:v>8.3799999999999999E-2</c:v>
                </c:pt>
                <c:pt idx="3064">
                  <c:v>8.3299999999999999E-2</c:v>
                </c:pt>
                <c:pt idx="3065">
                  <c:v>8.3000000000000004E-2</c:v>
                </c:pt>
                <c:pt idx="3066">
                  <c:v>8.3000000000000004E-2</c:v>
                </c:pt>
                <c:pt idx="3067">
                  <c:v>8.3000000000000004E-2</c:v>
                </c:pt>
                <c:pt idx="3068">
                  <c:v>8.2500000000000004E-2</c:v>
                </c:pt>
                <c:pt idx="3069">
                  <c:v>8.2699999999999996E-2</c:v>
                </c:pt>
                <c:pt idx="3070">
                  <c:v>8.2900000000000001E-2</c:v>
                </c:pt>
                <c:pt idx="3071">
                  <c:v>8.2600000000000007E-2</c:v>
                </c:pt>
                <c:pt idx="3072">
                  <c:v>8.2299999999999998E-2</c:v>
                </c:pt>
                <c:pt idx="3073">
                  <c:v>8.2500000000000004E-2</c:v>
                </c:pt>
                <c:pt idx="3074">
                  <c:v>8.2299999999999998E-2</c:v>
                </c:pt>
                <c:pt idx="3075">
                  <c:v>8.2500000000000004E-2</c:v>
                </c:pt>
                <c:pt idx="3076">
                  <c:v>8.2500000000000004E-2</c:v>
                </c:pt>
                <c:pt idx="3077">
                  <c:v>8.2500000000000004E-2</c:v>
                </c:pt>
                <c:pt idx="3078">
                  <c:v>8.2500000000000004E-2</c:v>
                </c:pt>
                <c:pt idx="3079">
                  <c:v>8.3199999999999996E-2</c:v>
                </c:pt>
                <c:pt idx="3080">
                  <c:v>8.3199999999999996E-2</c:v>
                </c:pt>
                <c:pt idx="3081">
                  <c:v>8.3299999999999999E-2</c:v>
                </c:pt>
                <c:pt idx="3082">
                  <c:v>8.3500000000000005E-2</c:v>
                </c:pt>
                <c:pt idx="3083">
                  <c:v>8.4099999999999994E-2</c:v>
                </c:pt>
                <c:pt idx="3084">
                  <c:v>8.3799999999999999E-2</c:v>
                </c:pt>
                <c:pt idx="3085">
                  <c:v>8.3500000000000005E-2</c:v>
                </c:pt>
                <c:pt idx="3086">
                  <c:v>8.3799999999999999E-2</c:v>
                </c:pt>
                <c:pt idx="3087">
                  <c:v>8.3599999999999994E-2</c:v>
                </c:pt>
                <c:pt idx="3088">
                  <c:v>8.3599999999999994E-2</c:v>
                </c:pt>
                <c:pt idx="3089">
                  <c:v>8.3699999999999997E-2</c:v>
                </c:pt>
                <c:pt idx="3090">
                  <c:v>8.3500000000000005E-2</c:v>
                </c:pt>
                <c:pt idx="3091">
                  <c:v>8.3000000000000004E-2</c:v>
                </c:pt>
                <c:pt idx="3092">
                  <c:v>8.2400000000000001E-2</c:v>
                </c:pt>
                <c:pt idx="3093">
                  <c:v>8.2299999999999998E-2</c:v>
                </c:pt>
                <c:pt idx="3094">
                  <c:v>8.2100000000000006E-2</c:v>
                </c:pt>
                <c:pt idx="3095">
                  <c:v>8.2199999999999995E-2</c:v>
                </c:pt>
                <c:pt idx="3096">
                  <c:v>8.2299999999999998E-2</c:v>
                </c:pt>
                <c:pt idx="3097">
                  <c:v>8.2000000000000003E-2</c:v>
                </c:pt>
                <c:pt idx="3098">
                  <c:v>8.2000000000000003E-2</c:v>
                </c:pt>
                <c:pt idx="3099">
                  <c:v>8.2299999999999998E-2</c:v>
                </c:pt>
                <c:pt idx="3100">
                  <c:v>8.2299999999999998E-2</c:v>
                </c:pt>
                <c:pt idx="3101">
                  <c:v>8.2199999999999995E-2</c:v>
                </c:pt>
                <c:pt idx="3102">
                  <c:v>8.2500000000000004E-2</c:v>
                </c:pt>
                <c:pt idx="3103">
                  <c:v>8.2900000000000001E-2</c:v>
                </c:pt>
                <c:pt idx="3104">
                  <c:v>8.2699999999999996E-2</c:v>
                </c:pt>
                <c:pt idx="3105">
                  <c:v>8.2699999999999996E-2</c:v>
                </c:pt>
                <c:pt idx="3106">
                  <c:v>8.3000000000000004E-2</c:v>
                </c:pt>
                <c:pt idx="3107">
                  <c:v>8.3000000000000004E-2</c:v>
                </c:pt>
                <c:pt idx="3108">
                  <c:v>8.3299999999999999E-2</c:v>
                </c:pt>
                <c:pt idx="3109">
                  <c:v>8.3099999999999993E-2</c:v>
                </c:pt>
                <c:pt idx="3110">
                  <c:v>8.2900000000000001E-2</c:v>
                </c:pt>
                <c:pt idx="3111">
                  <c:v>8.2900000000000001E-2</c:v>
                </c:pt>
                <c:pt idx="3112">
                  <c:v>8.2299999999999998E-2</c:v>
                </c:pt>
                <c:pt idx="3113">
                  <c:v>8.2500000000000004E-2</c:v>
                </c:pt>
                <c:pt idx="3114">
                  <c:v>8.2299999999999998E-2</c:v>
                </c:pt>
                <c:pt idx="3115">
                  <c:v>8.2699999999999996E-2</c:v>
                </c:pt>
                <c:pt idx="3116">
                  <c:v>8.2299999999999998E-2</c:v>
                </c:pt>
                <c:pt idx="3117">
                  <c:v>8.2100000000000006E-2</c:v>
                </c:pt>
                <c:pt idx="3118">
                  <c:v>8.2199999999999995E-2</c:v>
                </c:pt>
                <c:pt idx="3119">
                  <c:v>8.1600000000000006E-2</c:v>
                </c:pt>
                <c:pt idx="3120">
                  <c:v>8.14E-2</c:v>
                </c:pt>
                <c:pt idx="3121">
                  <c:v>8.1600000000000006E-2</c:v>
                </c:pt>
                <c:pt idx="3122">
                  <c:v>8.1100000000000005E-2</c:v>
                </c:pt>
                <c:pt idx="3123">
                  <c:v>8.1199999999999994E-2</c:v>
                </c:pt>
                <c:pt idx="3124">
                  <c:v>8.1199999999999994E-2</c:v>
                </c:pt>
                <c:pt idx="3125">
                  <c:v>8.1199999999999994E-2</c:v>
                </c:pt>
                <c:pt idx="3126">
                  <c:v>8.1199999999999994E-2</c:v>
                </c:pt>
                <c:pt idx="3127">
                  <c:v>8.1000000000000003E-2</c:v>
                </c:pt>
                <c:pt idx="3128">
                  <c:v>8.0500000000000002E-2</c:v>
                </c:pt>
                <c:pt idx="3129">
                  <c:v>8.0500000000000002E-2</c:v>
                </c:pt>
                <c:pt idx="3130">
                  <c:v>8.0500000000000002E-2</c:v>
                </c:pt>
                <c:pt idx="3131">
                  <c:v>8.0100000000000005E-2</c:v>
                </c:pt>
                <c:pt idx="3132">
                  <c:v>8.0500000000000002E-2</c:v>
                </c:pt>
                <c:pt idx="3133">
                  <c:v>0.08</c:v>
                </c:pt>
                <c:pt idx="3134">
                  <c:v>7.9799999999999996E-2</c:v>
                </c:pt>
                <c:pt idx="3135">
                  <c:v>0.08</c:v>
                </c:pt>
                <c:pt idx="3136">
                  <c:v>7.9799999999999996E-2</c:v>
                </c:pt>
                <c:pt idx="3137">
                  <c:v>7.9200000000000007E-2</c:v>
                </c:pt>
                <c:pt idx="3138">
                  <c:v>7.9299999999999995E-2</c:v>
                </c:pt>
                <c:pt idx="3139">
                  <c:v>7.9299999999999995E-2</c:v>
                </c:pt>
                <c:pt idx="3140">
                  <c:v>7.9100000000000004E-2</c:v>
                </c:pt>
                <c:pt idx="3141">
                  <c:v>7.8899999999999998E-2</c:v>
                </c:pt>
                <c:pt idx="3142">
                  <c:v>7.8899999999999998E-2</c:v>
                </c:pt>
                <c:pt idx="3143">
                  <c:v>7.9100000000000004E-2</c:v>
                </c:pt>
                <c:pt idx="3144">
                  <c:v>7.85E-2</c:v>
                </c:pt>
                <c:pt idx="3145">
                  <c:v>7.8299999999999995E-2</c:v>
                </c:pt>
                <c:pt idx="3146">
                  <c:v>7.8799999999999995E-2</c:v>
                </c:pt>
                <c:pt idx="3147">
                  <c:v>7.8899999999999998E-2</c:v>
                </c:pt>
                <c:pt idx="3148">
                  <c:v>7.9000000000000001E-2</c:v>
                </c:pt>
                <c:pt idx="3149">
                  <c:v>7.9100000000000004E-2</c:v>
                </c:pt>
                <c:pt idx="3150">
                  <c:v>7.8700000000000006E-2</c:v>
                </c:pt>
                <c:pt idx="3151">
                  <c:v>7.8899999999999998E-2</c:v>
                </c:pt>
                <c:pt idx="3152">
                  <c:v>7.9000000000000001E-2</c:v>
                </c:pt>
                <c:pt idx="3153">
                  <c:v>7.8899999999999998E-2</c:v>
                </c:pt>
                <c:pt idx="3154">
                  <c:v>7.9500000000000001E-2</c:v>
                </c:pt>
                <c:pt idx="3155">
                  <c:v>7.9299999999999995E-2</c:v>
                </c:pt>
                <c:pt idx="3156">
                  <c:v>7.9399999999999998E-2</c:v>
                </c:pt>
                <c:pt idx="3157">
                  <c:v>7.9000000000000001E-2</c:v>
                </c:pt>
                <c:pt idx="3158">
                  <c:v>7.9000000000000001E-2</c:v>
                </c:pt>
                <c:pt idx="3159">
                  <c:v>7.8799999999999995E-2</c:v>
                </c:pt>
                <c:pt idx="3160">
                  <c:v>7.8899999999999998E-2</c:v>
                </c:pt>
                <c:pt idx="3161">
                  <c:v>7.8799999999999995E-2</c:v>
                </c:pt>
                <c:pt idx="3162">
                  <c:v>7.9000000000000001E-2</c:v>
                </c:pt>
                <c:pt idx="3163">
                  <c:v>7.9500000000000001E-2</c:v>
                </c:pt>
                <c:pt idx="3164">
                  <c:v>0.08</c:v>
                </c:pt>
                <c:pt idx="3165">
                  <c:v>7.9600000000000004E-2</c:v>
                </c:pt>
                <c:pt idx="3166">
                  <c:v>7.9500000000000001E-2</c:v>
                </c:pt>
                <c:pt idx="3167">
                  <c:v>7.9500000000000001E-2</c:v>
                </c:pt>
                <c:pt idx="3168">
                  <c:v>7.9500000000000001E-2</c:v>
                </c:pt>
                <c:pt idx="3169">
                  <c:v>7.9399999999999998E-2</c:v>
                </c:pt>
                <c:pt idx="3170">
                  <c:v>7.8899999999999998E-2</c:v>
                </c:pt>
                <c:pt idx="3171">
                  <c:v>7.85E-2</c:v>
                </c:pt>
                <c:pt idx="3172">
                  <c:v>7.8600000000000003E-2</c:v>
                </c:pt>
                <c:pt idx="3173">
                  <c:v>7.8700000000000006E-2</c:v>
                </c:pt>
                <c:pt idx="3174">
                  <c:v>7.8799999999999995E-2</c:v>
                </c:pt>
                <c:pt idx="3175">
                  <c:v>7.8600000000000003E-2</c:v>
                </c:pt>
                <c:pt idx="3176">
                  <c:v>7.9100000000000004E-2</c:v>
                </c:pt>
                <c:pt idx="3177">
                  <c:v>7.9299999999999995E-2</c:v>
                </c:pt>
                <c:pt idx="3178">
                  <c:v>7.9200000000000007E-2</c:v>
                </c:pt>
                <c:pt idx="3179">
                  <c:v>7.9000000000000001E-2</c:v>
                </c:pt>
                <c:pt idx="3180">
                  <c:v>7.9200000000000007E-2</c:v>
                </c:pt>
                <c:pt idx="3181">
                  <c:v>7.9600000000000004E-2</c:v>
                </c:pt>
                <c:pt idx="3182">
                  <c:v>7.9399999999999998E-2</c:v>
                </c:pt>
                <c:pt idx="3183">
                  <c:v>7.9699999999999993E-2</c:v>
                </c:pt>
                <c:pt idx="3184">
                  <c:v>7.9600000000000004E-2</c:v>
                </c:pt>
                <c:pt idx="3185">
                  <c:v>7.9399999999999998E-2</c:v>
                </c:pt>
                <c:pt idx="3186">
                  <c:v>7.9699999999999993E-2</c:v>
                </c:pt>
                <c:pt idx="3187">
                  <c:v>7.9899999999999999E-2</c:v>
                </c:pt>
                <c:pt idx="3188">
                  <c:v>8.0500000000000002E-2</c:v>
                </c:pt>
                <c:pt idx="3189">
                  <c:v>8.0699999999999994E-2</c:v>
                </c:pt>
                <c:pt idx="3190">
                  <c:v>8.0600000000000005E-2</c:v>
                </c:pt>
                <c:pt idx="3191">
                  <c:v>8.0399999999999999E-2</c:v>
                </c:pt>
                <c:pt idx="3192">
                  <c:v>8.0600000000000005E-2</c:v>
                </c:pt>
                <c:pt idx="3193">
                  <c:v>8.0600000000000005E-2</c:v>
                </c:pt>
                <c:pt idx="3194">
                  <c:v>8.0600000000000005E-2</c:v>
                </c:pt>
                <c:pt idx="3195">
                  <c:v>8.0399999999999999E-2</c:v>
                </c:pt>
                <c:pt idx="3196">
                  <c:v>8.0600000000000005E-2</c:v>
                </c:pt>
                <c:pt idx="3197">
                  <c:v>8.0500000000000002E-2</c:v>
                </c:pt>
                <c:pt idx="3198">
                  <c:v>7.9899999999999999E-2</c:v>
                </c:pt>
                <c:pt idx="3199">
                  <c:v>7.9699999999999993E-2</c:v>
                </c:pt>
                <c:pt idx="3200">
                  <c:v>7.9399999999999998E-2</c:v>
                </c:pt>
                <c:pt idx="3201">
                  <c:v>7.9500000000000001E-2</c:v>
                </c:pt>
                <c:pt idx="3202">
                  <c:v>7.9000000000000001E-2</c:v>
                </c:pt>
                <c:pt idx="3203">
                  <c:v>7.9100000000000004E-2</c:v>
                </c:pt>
                <c:pt idx="3204">
                  <c:v>7.9299999999999995E-2</c:v>
                </c:pt>
                <c:pt idx="3205">
                  <c:v>7.9100000000000004E-2</c:v>
                </c:pt>
                <c:pt idx="3206">
                  <c:v>7.9200000000000007E-2</c:v>
                </c:pt>
                <c:pt idx="3207">
                  <c:v>7.9200000000000007E-2</c:v>
                </c:pt>
                <c:pt idx="3208">
                  <c:v>7.9200000000000007E-2</c:v>
                </c:pt>
                <c:pt idx="3209">
                  <c:v>7.9600000000000004E-2</c:v>
                </c:pt>
                <c:pt idx="3210">
                  <c:v>7.9500000000000001E-2</c:v>
                </c:pt>
                <c:pt idx="3211">
                  <c:v>7.9500000000000001E-2</c:v>
                </c:pt>
                <c:pt idx="3212">
                  <c:v>8.0100000000000005E-2</c:v>
                </c:pt>
                <c:pt idx="3213">
                  <c:v>8.0299999999999996E-2</c:v>
                </c:pt>
                <c:pt idx="3214">
                  <c:v>8.0100000000000005E-2</c:v>
                </c:pt>
                <c:pt idx="3215">
                  <c:v>8.0100000000000005E-2</c:v>
                </c:pt>
                <c:pt idx="3216">
                  <c:v>8.0299999999999996E-2</c:v>
                </c:pt>
                <c:pt idx="3217">
                  <c:v>8.0299999999999996E-2</c:v>
                </c:pt>
                <c:pt idx="3218">
                  <c:v>8.0299999999999996E-2</c:v>
                </c:pt>
                <c:pt idx="3219">
                  <c:v>8.0699999999999994E-2</c:v>
                </c:pt>
                <c:pt idx="3220">
                  <c:v>8.0399999999999999E-2</c:v>
                </c:pt>
                <c:pt idx="3221">
                  <c:v>7.9899999999999999E-2</c:v>
                </c:pt>
                <c:pt idx="3222">
                  <c:v>7.9899999999999999E-2</c:v>
                </c:pt>
                <c:pt idx="3223">
                  <c:v>0.08</c:v>
                </c:pt>
                <c:pt idx="3224">
                  <c:v>0.08</c:v>
                </c:pt>
                <c:pt idx="3225">
                  <c:v>7.9799999999999996E-2</c:v>
                </c:pt>
                <c:pt idx="3226">
                  <c:v>7.9899999999999999E-2</c:v>
                </c:pt>
                <c:pt idx="3227">
                  <c:v>8.0199999999999994E-2</c:v>
                </c:pt>
                <c:pt idx="3228">
                  <c:v>7.9699999999999993E-2</c:v>
                </c:pt>
                <c:pt idx="3229">
                  <c:v>7.9799999999999996E-2</c:v>
                </c:pt>
                <c:pt idx="3230">
                  <c:v>7.9600000000000004E-2</c:v>
                </c:pt>
                <c:pt idx="3231">
                  <c:v>7.9699999999999993E-2</c:v>
                </c:pt>
                <c:pt idx="3232">
                  <c:v>7.9500000000000001E-2</c:v>
                </c:pt>
                <c:pt idx="3233">
                  <c:v>7.9600000000000004E-2</c:v>
                </c:pt>
                <c:pt idx="3234">
                  <c:v>7.9500000000000001E-2</c:v>
                </c:pt>
                <c:pt idx="3235">
                  <c:v>7.9799999999999996E-2</c:v>
                </c:pt>
                <c:pt idx="3236">
                  <c:v>7.9799999999999996E-2</c:v>
                </c:pt>
                <c:pt idx="3237">
                  <c:v>7.9600000000000004E-2</c:v>
                </c:pt>
                <c:pt idx="3238">
                  <c:v>7.9600000000000004E-2</c:v>
                </c:pt>
                <c:pt idx="3239">
                  <c:v>7.9799999999999996E-2</c:v>
                </c:pt>
                <c:pt idx="3240">
                  <c:v>7.9799999999999996E-2</c:v>
                </c:pt>
                <c:pt idx="3241">
                  <c:v>0.08</c:v>
                </c:pt>
                <c:pt idx="3242">
                  <c:v>7.9899999999999999E-2</c:v>
                </c:pt>
                <c:pt idx="3243">
                  <c:v>7.9899999999999999E-2</c:v>
                </c:pt>
                <c:pt idx="3244">
                  <c:v>7.9399999999999998E-2</c:v>
                </c:pt>
                <c:pt idx="3245">
                  <c:v>7.9500000000000001E-2</c:v>
                </c:pt>
                <c:pt idx="3246">
                  <c:v>7.9600000000000004E-2</c:v>
                </c:pt>
                <c:pt idx="3247">
                  <c:v>7.9600000000000004E-2</c:v>
                </c:pt>
                <c:pt idx="3248">
                  <c:v>7.9899999999999999E-2</c:v>
                </c:pt>
                <c:pt idx="3249">
                  <c:v>0.08</c:v>
                </c:pt>
                <c:pt idx="3250">
                  <c:v>7.9899999999999999E-2</c:v>
                </c:pt>
                <c:pt idx="3251">
                  <c:v>7.9899999999999999E-2</c:v>
                </c:pt>
                <c:pt idx="3252">
                  <c:v>0.08</c:v>
                </c:pt>
                <c:pt idx="3253">
                  <c:v>8.0199999999999994E-2</c:v>
                </c:pt>
                <c:pt idx="3254">
                  <c:v>8.0600000000000005E-2</c:v>
                </c:pt>
                <c:pt idx="3255">
                  <c:v>8.0699999999999994E-2</c:v>
                </c:pt>
                <c:pt idx="3256">
                  <c:v>8.0600000000000005E-2</c:v>
                </c:pt>
                <c:pt idx="3257">
                  <c:v>8.0699999999999994E-2</c:v>
                </c:pt>
                <c:pt idx="3258">
                  <c:v>8.0699999999999994E-2</c:v>
                </c:pt>
                <c:pt idx="3259">
                  <c:v>8.0500000000000002E-2</c:v>
                </c:pt>
                <c:pt idx="3260">
                  <c:v>8.0600000000000005E-2</c:v>
                </c:pt>
                <c:pt idx="3261">
                  <c:v>8.0299999999999996E-2</c:v>
                </c:pt>
                <c:pt idx="3262">
                  <c:v>8.0299999999999996E-2</c:v>
                </c:pt>
                <c:pt idx="3263">
                  <c:v>7.9799999999999996E-2</c:v>
                </c:pt>
                <c:pt idx="3264">
                  <c:v>7.9699999999999993E-2</c:v>
                </c:pt>
                <c:pt idx="3265">
                  <c:v>7.9899999999999999E-2</c:v>
                </c:pt>
                <c:pt idx="3266">
                  <c:v>0.08</c:v>
                </c:pt>
                <c:pt idx="3267">
                  <c:v>0.08</c:v>
                </c:pt>
                <c:pt idx="3268">
                  <c:v>8.0600000000000005E-2</c:v>
                </c:pt>
                <c:pt idx="3269">
                  <c:v>8.0500000000000002E-2</c:v>
                </c:pt>
                <c:pt idx="3270">
                  <c:v>8.0600000000000005E-2</c:v>
                </c:pt>
                <c:pt idx="3271">
                  <c:v>8.0500000000000002E-2</c:v>
                </c:pt>
                <c:pt idx="3272">
                  <c:v>8.0799999999999997E-2</c:v>
                </c:pt>
                <c:pt idx="3273">
                  <c:v>8.1600000000000006E-2</c:v>
                </c:pt>
                <c:pt idx="3274">
                  <c:v>8.1500000000000003E-2</c:v>
                </c:pt>
                <c:pt idx="3275">
                  <c:v>8.1500000000000003E-2</c:v>
                </c:pt>
                <c:pt idx="3276">
                  <c:v>8.14E-2</c:v>
                </c:pt>
                <c:pt idx="3277">
                  <c:v>8.1100000000000005E-2</c:v>
                </c:pt>
                <c:pt idx="3278">
                  <c:v>8.1199999999999994E-2</c:v>
                </c:pt>
                <c:pt idx="3279">
                  <c:v>8.1100000000000005E-2</c:v>
                </c:pt>
                <c:pt idx="3280">
                  <c:v>8.1299999999999997E-2</c:v>
                </c:pt>
                <c:pt idx="3281">
                  <c:v>8.1600000000000006E-2</c:v>
                </c:pt>
                <c:pt idx="3282">
                  <c:v>8.2000000000000003E-2</c:v>
                </c:pt>
                <c:pt idx="3283">
                  <c:v>8.1299999999999997E-2</c:v>
                </c:pt>
                <c:pt idx="3284">
                  <c:v>8.09E-2</c:v>
                </c:pt>
                <c:pt idx="3285">
                  <c:v>8.1000000000000003E-2</c:v>
                </c:pt>
                <c:pt idx="3286">
                  <c:v>8.0699999999999994E-2</c:v>
                </c:pt>
                <c:pt idx="3287">
                  <c:v>8.0500000000000002E-2</c:v>
                </c:pt>
                <c:pt idx="3288">
                  <c:v>8.0199999999999994E-2</c:v>
                </c:pt>
                <c:pt idx="3289">
                  <c:v>8.0399999999999999E-2</c:v>
                </c:pt>
                <c:pt idx="3290">
                  <c:v>8.0399999999999999E-2</c:v>
                </c:pt>
                <c:pt idx="3291">
                  <c:v>8.0600000000000005E-2</c:v>
                </c:pt>
                <c:pt idx="3292">
                  <c:v>8.0299999999999996E-2</c:v>
                </c:pt>
                <c:pt idx="3293">
                  <c:v>7.9399999999999998E-2</c:v>
                </c:pt>
                <c:pt idx="3294">
                  <c:v>7.9500000000000001E-2</c:v>
                </c:pt>
                <c:pt idx="3295">
                  <c:v>7.9699999999999993E-2</c:v>
                </c:pt>
                <c:pt idx="3296">
                  <c:v>7.9399999999999998E-2</c:v>
                </c:pt>
                <c:pt idx="3297">
                  <c:v>7.8899999999999998E-2</c:v>
                </c:pt>
                <c:pt idx="3298">
                  <c:v>7.9000000000000001E-2</c:v>
                </c:pt>
                <c:pt idx="3299">
                  <c:v>7.8700000000000006E-2</c:v>
                </c:pt>
                <c:pt idx="3300">
                  <c:v>7.9000000000000001E-2</c:v>
                </c:pt>
                <c:pt idx="3301">
                  <c:v>7.8799999999999995E-2</c:v>
                </c:pt>
                <c:pt idx="3302">
                  <c:v>7.9200000000000007E-2</c:v>
                </c:pt>
                <c:pt idx="3303">
                  <c:v>7.8899999999999998E-2</c:v>
                </c:pt>
                <c:pt idx="3304">
                  <c:v>7.8899999999999998E-2</c:v>
                </c:pt>
                <c:pt idx="3305">
                  <c:v>7.9000000000000001E-2</c:v>
                </c:pt>
                <c:pt idx="3306">
                  <c:v>7.9000000000000001E-2</c:v>
                </c:pt>
                <c:pt idx="3307">
                  <c:v>7.9000000000000001E-2</c:v>
                </c:pt>
                <c:pt idx="3308">
                  <c:v>7.7799999999999994E-2</c:v>
                </c:pt>
                <c:pt idx="3309">
                  <c:v>7.7600000000000002E-2</c:v>
                </c:pt>
                <c:pt idx="3310">
                  <c:v>7.7799999999999994E-2</c:v>
                </c:pt>
                <c:pt idx="3311">
                  <c:v>7.7700000000000005E-2</c:v>
                </c:pt>
                <c:pt idx="3312">
                  <c:v>7.7600000000000002E-2</c:v>
                </c:pt>
                <c:pt idx="3313">
                  <c:v>7.5899999999999995E-2</c:v>
                </c:pt>
                <c:pt idx="3314">
                  <c:v>7.6300000000000007E-2</c:v>
                </c:pt>
                <c:pt idx="3315">
                  <c:v>7.5200000000000003E-2</c:v>
                </c:pt>
                <c:pt idx="3316">
                  <c:v>7.51E-2</c:v>
                </c:pt>
                <c:pt idx="3317">
                  <c:v>7.4499999999999997E-2</c:v>
                </c:pt>
                <c:pt idx="3318">
                  <c:v>7.51E-2</c:v>
                </c:pt>
                <c:pt idx="3319">
                  <c:v>7.5399999999999995E-2</c:v>
                </c:pt>
                <c:pt idx="3320">
                  <c:v>7.4499999999999997E-2</c:v>
                </c:pt>
                <c:pt idx="3321">
                  <c:v>7.46E-2</c:v>
                </c:pt>
                <c:pt idx="3322">
                  <c:v>7.4999999999999997E-2</c:v>
                </c:pt>
                <c:pt idx="3323">
                  <c:v>7.5399999999999995E-2</c:v>
                </c:pt>
                <c:pt idx="3324">
                  <c:v>7.5600000000000001E-2</c:v>
                </c:pt>
                <c:pt idx="3325">
                  <c:v>7.4999999999999997E-2</c:v>
                </c:pt>
                <c:pt idx="3326">
                  <c:v>7.3899999999999993E-2</c:v>
                </c:pt>
                <c:pt idx="3327">
                  <c:v>7.4300000000000005E-2</c:v>
                </c:pt>
                <c:pt idx="3328">
                  <c:v>7.3499999999999996E-2</c:v>
                </c:pt>
                <c:pt idx="3329">
                  <c:v>7.3800000000000004E-2</c:v>
                </c:pt>
                <c:pt idx="3330">
                  <c:v>7.3700000000000002E-2</c:v>
                </c:pt>
                <c:pt idx="3331">
                  <c:v>7.4099999999999999E-2</c:v>
                </c:pt>
                <c:pt idx="3332">
                  <c:v>7.4099999999999999E-2</c:v>
                </c:pt>
                <c:pt idx="3333">
                  <c:v>7.4700000000000003E-2</c:v>
                </c:pt>
                <c:pt idx="3334">
                  <c:v>7.4499999999999997E-2</c:v>
                </c:pt>
                <c:pt idx="3335">
                  <c:v>7.4300000000000005E-2</c:v>
                </c:pt>
                <c:pt idx="3336">
                  <c:v>7.4300000000000005E-2</c:v>
                </c:pt>
                <c:pt idx="3337">
                  <c:v>7.3700000000000002E-2</c:v>
                </c:pt>
                <c:pt idx="3338">
                  <c:v>7.3300000000000004E-2</c:v>
                </c:pt>
                <c:pt idx="3339">
                  <c:v>7.3200000000000001E-2</c:v>
                </c:pt>
                <c:pt idx="3340">
                  <c:v>7.3499999999999996E-2</c:v>
                </c:pt>
                <c:pt idx="3341">
                  <c:v>7.3599999999999999E-2</c:v>
                </c:pt>
                <c:pt idx="3342">
                  <c:v>7.3400000000000007E-2</c:v>
                </c:pt>
                <c:pt idx="3343">
                  <c:v>7.3200000000000001E-2</c:v>
                </c:pt>
                <c:pt idx="3344">
                  <c:v>7.3400000000000007E-2</c:v>
                </c:pt>
                <c:pt idx="3345">
                  <c:v>7.3700000000000002E-2</c:v>
                </c:pt>
                <c:pt idx="3346">
                  <c:v>7.3700000000000002E-2</c:v>
                </c:pt>
                <c:pt idx="3347">
                  <c:v>7.3800000000000004E-2</c:v>
                </c:pt>
                <c:pt idx="3348">
                  <c:v>7.3400000000000007E-2</c:v>
                </c:pt>
                <c:pt idx="3349">
                  <c:v>7.3200000000000001E-2</c:v>
                </c:pt>
                <c:pt idx="3350">
                  <c:v>7.3300000000000004E-2</c:v>
                </c:pt>
                <c:pt idx="3351">
                  <c:v>7.3300000000000004E-2</c:v>
                </c:pt>
                <c:pt idx="3352">
                  <c:v>7.2999999999999995E-2</c:v>
                </c:pt>
                <c:pt idx="3353">
                  <c:v>7.2800000000000004E-2</c:v>
                </c:pt>
                <c:pt idx="3354">
                  <c:v>7.2900000000000006E-2</c:v>
                </c:pt>
                <c:pt idx="3355">
                  <c:v>7.2900000000000006E-2</c:v>
                </c:pt>
                <c:pt idx="3356">
                  <c:v>7.2800000000000004E-2</c:v>
                </c:pt>
                <c:pt idx="3357">
                  <c:v>7.3300000000000004E-2</c:v>
                </c:pt>
                <c:pt idx="3358">
                  <c:v>7.3400000000000007E-2</c:v>
                </c:pt>
                <c:pt idx="3359">
                  <c:v>7.3599999999999999E-2</c:v>
                </c:pt>
                <c:pt idx="3360">
                  <c:v>7.3599999999999999E-2</c:v>
                </c:pt>
                <c:pt idx="3361">
                  <c:v>7.3300000000000004E-2</c:v>
                </c:pt>
                <c:pt idx="3362">
                  <c:v>7.2900000000000006E-2</c:v>
                </c:pt>
                <c:pt idx="3363">
                  <c:v>7.2800000000000004E-2</c:v>
                </c:pt>
                <c:pt idx="3364">
                  <c:v>7.2700000000000001E-2</c:v>
                </c:pt>
                <c:pt idx="3365">
                  <c:v>7.2599999999999998E-2</c:v>
                </c:pt>
                <c:pt idx="3366">
                  <c:v>7.2800000000000004E-2</c:v>
                </c:pt>
                <c:pt idx="3367">
                  <c:v>7.3200000000000001E-2</c:v>
                </c:pt>
                <c:pt idx="3368">
                  <c:v>7.3300000000000004E-2</c:v>
                </c:pt>
                <c:pt idx="3369">
                  <c:v>7.3499999999999996E-2</c:v>
                </c:pt>
                <c:pt idx="3370">
                  <c:v>7.3700000000000002E-2</c:v>
                </c:pt>
                <c:pt idx="3371">
                  <c:v>7.3499999999999996E-2</c:v>
                </c:pt>
                <c:pt idx="3372">
                  <c:v>7.3200000000000001E-2</c:v>
                </c:pt>
                <c:pt idx="3373">
                  <c:v>7.3300000000000004E-2</c:v>
                </c:pt>
                <c:pt idx="3374">
                  <c:v>7.3499999999999996E-2</c:v>
                </c:pt>
                <c:pt idx="3375">
                  <c:v>7.3400000000000007E-2</c:v>
                </c:pt>
                <c:pt idx="3376">
                  <c:v>7.3400000000000007E-2</c:v>
                </c:pt>
                <c:pt idx="3377">
                  <c:v>7.3400000000000007E-2</c:v>
                </c:pt>
                <c:pt idx="3378">
                  <c:v>7.3499999999999996E-2</c:v>
                </c:pt>
                <c:pt idx="3379">
                  <c:v>7.3499999999999996E-2</c:v>
                </c:pt>
                <c:pt idx="3380">
                  <c:v>7.3499999999999996E-2</c:v>
                </c:pt>
                <c:pt idx="3381">
                  <c:v>7.3499999999999996E-2</c:v>
                </c:pt>
                <c:pt idx="3382">
                  <c:v>7.3099999999999998E-2</c:v>
                </c:pt>
                <c:pt idx="3383">
                  <c:v>7.2999999999999995E-2</c:v>
                </c:pt>
                <c:pt idx="3384">
                  <c:v>7.2099999999999997E-2</c:v>
                </c:pt>
                <c:pt idx="3385">
                  <c:v>7.1999999999999995E-2</c:v>
                </c:pt>
                <c:pt idx="3386">
                  <c:v>7.1999999999999995E-2</c:v>
                </c:pt>
                <c:pt idx="3387">
                  <c:v>7.1999999999999995E-2</c:v>
                </c:pt>
                <c:pt idx="3388">
                  <c:v>7.17E-2</c:v>
                </c:pt>
                <c:pt idx="3389">
                  <c:v>7.1900000000000006E-2</c:v>
                </c:pt>
                <c:pt idx="3390">
                  <c:v>7.1900000000000006E-2</c:v>
                </c:pt>
                <c:pt idx="3391">
                  <c:v>7.1900000000000006E-2</c:v>
                </c:pt>
                <c:pt idx="3392">
                  <c:v>7.17E-2</c:v>
                </c:pt>
                <c:pt idx="3393">
                  <c:v>7.1900000000000006E-2</c:v>
                </c:pt>
                <c:pt idx="3394">
                  <c:v>7.0999999999999994E-2</c:v>
                </c:pt>
                <c:pt idx="3395">
                  <c:v>7.1099999999999997E-2</c:v>
                </c:pt>
                <c:pt idx="3396">
                  <c:v>7.0999999999999994E-2</c:v>
                </c:pt>
                <c:pt idx="3397">
                  <c:v>7.0800000000000002E-2</c:v>
                </c:pt>
                <c:pt idx="3398">
                  <c:v>7.0699999999999999E-2</c:v>
                </c:pt>
                <c:pt idx="3399">
                  <c:v>7.0599999999999996E-2</c:v>
                </c:pt>
                <c:pt idx="3400">
                  <c:v>7.0900000000000005E-2</c:v>
                </c:pt>
                <c:pt idx="3401">
                  <c:v>7.0699999999999999E-2</c:v>
                </c:pt>
                <c:pt idx="3402">
                  <c:v>7.0599999999999996E-2</c:v>
                </c:pt>
                <c:pt idx="3403">
                  <c:v>7.0300000000000001E-2</c:v>
                </c:pt>
                <c:pt idx="3404">
                  <c:v>7.0400000000000004E-2</c:v>
                </c:pt>
                <c:pt idx="3405">
                  <c:v>7.0599999999999996E-2</c:v>
                </c:pt>
                <c:pt idx="3406">
                  <c:v>7.0699999999999999E-2</c:v>
                </c:pt>
                <c:pt idx="3407">
                  <c:v>7.0599999999999996E-2</c:v>
                </c:pt>
                <c:pt idx="3408">
                  <c:v>7.0900000000000005E-2</c:v>
                </c:pt>
                <c:pt idx="3409">
                  <c:v>7.0999999999999994E-2</c:v>
                </c:pt>
                <c:pt idx="3410">
                  <c:v>7.0999999999999994E-2</c:v>
                </c:pt>
                <c:pt idx="3411">
                  <c:v>7.0999999999999994E-2</c:v>
                </c:pt>
                <c:pt idx="3412">
                  <c:v>7.0699999999999999E-2</c:v>
                </c:pt>
                <c:pt idx="3413">
                  <c:v>7.0499999999999993E-2</c:v>
                </c:pt>
                <c:pt idx="3414">
                  <c:v>7.0400000000000004E-2</c:v>
                </c:pt>
                <c:pt idx="3415">
                  <c:v>7.0300000000000001E-2</c:v>
                </c:pt>
                <c:pt idx="3416">
                  <c:v>7.0000000000000007E-2</c:v>
                </c:pt>
                <c:pt idx="3417">
                  <c:v>7.0099999999999996E-2</c:v>
                </c:pt>
                <c:pt idx="3418">
                  <c:v>7.0000000000000007E-2</c:v>
                </c:pt>
                <c:pt idx="3419">
                  <c:v>7.0099999999999996E-2</c:v>
                </c:pt>
                <c:pt idx="3420">
                  <c:v>7.0000000000000007E-2</c:v>
                </c:pt>
                <c:pt idx="3421">
                  <c:v>6.9900000000000004E-2</c:v>
                </c:pt>
                <c:pt idx="3422">
                  <c:v>6.9900000000000004E-2</c:v>
                </c:pt>
                <c:pt idx="3423">
                  <c:v>6.9800000000000001E-2</c:v>
                </c:pt>
                <c:pt idx="3424">
                  <c:v>6.9699999999999998E-2</c:v>
                </c:pt>
                <c:pt idx="3425">
                  <c:v>6.9099999999999995E-2</c:v>
                </c:pt>
                <c:pt idx="3426">
                  <c:v>6.8900000000000003E-2</c:v>
                </c:pt>
                <c:pt idx="3427">
                  <c:v>6.8699999999999997E-2</c:v>
                </c:pt>
                <c:pt idx="3428">
                  <c:v>6.7900000000000002E-2</c:v>
                </c:pt>
                <c:pt idx="3429">
                  <c:v>6.7699999999999996E-2</c:v>
                </c:pt>
                <c:pt idx="3430">
                  <c:v>6.8000000000000005E-2</c:v>
                </c:pt>
                <c:pt idx="3431">
                  <c:v>6.8000000000000005E-2</c:v>
                </c:pt>
                <c:pt idx="3432">
                  <c:v>6.6799999999999998E-2</c:v>
                </c:pt>
                <c:pt idx="3433">
                  <c:v>6.6100000000000006E-2</c:v>
                </c:pt>
                <c:pt idx="3434">
                  <c:v>6.6500000000000004E-2</c:v>
                </c:pt>
                <c:pt idx="3435">
                  <c:v>6.6100000000000006E-2</c:v>
                </c:pt>
                <c:pt idx="3436">
                  <c:v>6.6199999999999995E-2</c:v>
                </c:pt>
                <c:pt idx="3437">
                  <c:v>6.4899999999999999E-2</c:v>
                </c:pt>
                <c:pt idx="3438">
                  <c:v>6.4799999999999996E-2</c:v>
                </c:pt>
                <c:pt idx="3439">
                  <c:v>6.5000000000000002E-2</c:v>
                </c:pt>
                <c:pt idx="3440">
                  <c:v>6.4799999999999996E-2</c:v>
                </c:pt>
                <c:pt idx="3441">
                  <c:v>6.4600000000000005E-2</c:v>
                </c:pt>
                <c:pt idx="3442">
                  <c:v>6.4899999999999999E-2</c:v>
                </c:pt>
                <c:pt idx="3443">
                  <c:v>6.5299999999999997E-2</c:v>
                </c:pt>
                <c:pt idx="3444">
                  <c:v>6.5600000000000006E-2</c:v>
                </c:pt>
                <c:pt idx="3445">
                  <c:v>6.5500000000000003E-2</c:v>
                </c:pt>
                <c:pt idx="3446">
                  <c:v>6.59E-2</c:v>
                </c:pt>
                <c:pt idx="3447">
                  <c:v>6.6000000000000003E-2</c:v>
                </c:pt>
                <c:pt idx="3448">
                  <c:v>6.6600000000000006E-2</c:v>
                </c:pt>
                <c:pt idx="3449">
                  <c:v>6.6500000000000004E-2</c:v>
                </c:pt>
                <c:pt idx="3450">
                  <c:v>6.6699999999999995E-2</c:v>
                </c:pt>
                <c:pt idx="3451">
                  <c:v>6.6799999999999998E-2</c:v>
                </c:pt>
                <c:pt idx="3452">
                  <c:v>6.6299999999999998E-2</c:v>
                </c:pt>
                <c:pt idx="3453">
                  <c:v>6.6299999999999998E-2</c:v>
                </c:pt>
                <c:pt idx="3454">
                  <c:v>6.6199999999999995E-2</c:v>
                </c:pt>
                <c:pt idx="3455">
                  <c:v>6.6500000000000004E-2</c:v>
                </c:pt>
                <c:pt idx="3456">
                  <c:v>6.6799999999999998E-2</c:v>
                </c:pt>
                <c:pt idx="3457">
                  <c:v>6.7400000000000002E-2</c:v>
                </c:pt>
                <c:pt idx="3458">
                  <c:v>6.6900000000000001E-2</c:v>
                </c:pt>
                <c:pt idx="3459">
                  <c:v>6.6500000000000004E-2</c:v>
                </c:pt>
                <c:pt idx="3460">
                  <c:v>6.6400000000000001E-2</c:v>
                </c:pt>
                <c:pt idx="3461">
                  <c:v>6.59E-2</c:v>
                </c:pt>
                <c:pt idx="3462">
                  <c:v>6.59E-2</c:v>
                </c:pt>
                <c:pt idx="3463">
                  <c:v>6.59E-2</c:v>
                </c:pt>
                <c:pt idx="3464">
                  <c:v>6.54E-2</c:v>
                </c:pt>
                <c:pt idx="3465">
                  <c:v>6.54E-2</c:v>
                </c:pt>
                <c:pt idx="3466">
                  <c:v>6.54E-2</c:v>
                </c:pt>
                <c:pt idx="3467">
                  <c:v>6.5600000000000006E-2</c:v>
                </c:pt>
                <c:pt idx="3468">
                  <c:v>6.54E-2</c:v>
                </c:pt>
                <c:pt idx="3469">
                  <c:v>6.5600000000000006E-2</c:v>
                </c:pt>
                <c:pt idx="3470">
                  <c:v>6.6000000000000003E-2</c:v>
                </c:pt>
                <c:pt idx="3471">
                  <c:v>6.6199999999999995E-2</c:v>
                </c:pt>
                <c:pt idx="3472">
                  <c:v>6.59E-2</c:v>
                </c:pt>
                <c:pt idx="3473">
                  <c:v>6.6500000000000004E-2</c:v>
                </c:pt>
                <c:pt idx="3474">
                  <c:v>6.6799999999999998E-2</c:v>
                </c:pt>
                <c:pt idx="3475">
                  <c:v>6.7100000000000007E-2</c:v>
                </c:pt>
                <c:pt idx="3476">
                  <c:v>6.7799999999999999E-2</c:v>
                </c:pt>
                <c:pt idx="3477">
                  <c:v>6.7799999999999999E-2</c:v>
                </c:pt>
                <c:pt idx="3478">
                  <c:v>6.8000000000000005E-2</c:v>
                </c:pt>
                <c:pt idx="3479">
                  <c:v>6.7799999999999999E-2</c:v>
                </c:pt>
                <c:pt idx="3480">
                  <c:v>6.7599999999999993E-2</c:v>
                </c:pt>
                <c:pt idx="3481">
                  <c:v>6.7299999999999999E-2</c:v>
                </c:pt>
                <c:pt idx="3482">
                  <c:v>6.7799999999999999E-2</c:v>
                </c:pt>
                <c:pt idx="3483">
                  <c:v>6.7900000000000002E-2</c:v>
                </c:pt>
                <c:pt idx="3484">
                  <c:v>6.7799999999999999E-2</c:v>
                </c:pt>
                <c:pt idx="3485">
                  <c:v>6.7199999999999996E-2</c:v>
                </c:pt>
                <c:pt idx="3486">
                  <c:v>6.6900000000000001E-2</c:v>
                </c:pt>
                <c:pt idx="3487">
                  <c:v>6.7299999999999999E-2</c:v>
                </c:pt>
                <c:pt idx="3488">
                  <c:v>6.7900000000000002E-2</c:v>
                </c:pt>
                <c:pt idx="3489">
                  <c:v>6.8000000000000005E-2</c:v>
                </c:pt>
                <c:pt idx="3490">
                  <c:v>6.8500000000000005E-2</c:v>
                </c:pt>
                <c:pt idx="3491">
                  <c:v>6.8500000000000005E-2</c:v>
                </c:pt>
                <c:pt idx="3492">
                  <c:v>6.8599999999999994E-2</c:v>
                </c:pt>
                <c:pt idx="3493">
                  <c:v>6.9000000000000006E-2</c:v>
                </c:pt>
                <c:pt idx="3494">
                  <c:v>6.8500000000000005E-2</c:v>
                </c:pt>
                <c:pt idx="3495">
                  <c:v>6.83E-2</c:v>
                </c:pt>
                <c:pt idx="3496">
                  <c:v>6.8199999999999997E-2</c:v>
                </c:pt>
                <c:pt idx="3497">
                  <c:v>6.8199999999999997E-2</c:v>
                </c:pt>
                <c:pt idx="3498">
                  <c:v>6.8199999999999997E-2</c:v>
                </c:pt>
                <c:pt idx="3499">
                  <c:v>6.8900000000000003E-2</c:v>
                </c:pt>
                <c:pt idx="3500">
                  <c:v>6.9199999999999998E-2</c:v>
                </c:pt>
                <c:pt idx="3501">
                  <c:v>6.8699999999999997E-2</c:v>
                </c:pt>
                <c:pt idx="3502">
                  <c:v>6.8699999999999997E-2</c:v>
                </c:pt>
                <c:pt idx="3503">
                  <c:v>6.9199999999999998E-2</c:v>
                </c:pt>
                <c:pt idx="3504">
                  <c:v>6.8900000000000003E-2</c:v>
                </c:pt>
                <c:pt idx="3505">
                  <c:v>6.8199999999999997E-2</c:v>
                </c:pt>
                <c:pt idx="3506">
                  <c:v>6.8199999999999997E-2</c:v>
                </c:pt>
                <c:pt idx="3507">
                  <c:v>6.8099999999999994E-2</c:v>
                </c:pt>
                <c:pt idx="3508">
                  <c:v>6.7500000000000004E-2</c:v>
                </c:pt>
                <c:pt idx="3509">
                  <c:v>6.7699999999999996E-2</c:v>
                </c:pt>
                <c:pt idx="3510">
                  <c:v>6.7299999999999999E-2</c:v>
                </c:pt>
                <c:pt idx="3511">
                  <c:v>6.7500000000000004E-2</c:v>
                </c:pt>
                <c:pt idx="3512">
                  <c:v>6.7199999999999996E-2</c:v>
                </c:pt>
                <c:pt idx="3513">
                  <c:v>6.7000000000000004E-2</c:v>
                </c:pt>
                <c:pt idx="3514">
                  <c:v>6.6900000000000001E-2</c:v>
                </c:pt>
                <c:pt idx="3515">
                  <c:v>6.7100000000000007E-2</c:v>
                </c:pt>
                <c:pt idx="3516">
                  <c:v>6.7000000000000004E-2</c:v>
                </c:pt>
                <c:pt idx="3517">
                  <c:v>6.6799999999999998E-2</c:v>
                </c:pt>
                <c:pt idx="3518">
                  <c:v>6.6500000000000004E-2</c:v>
                </c:pt>
                <c:pt idx="3519">
                  <c:v>6.6100000000000006E-2</c:v>
                </c:pt>
                <c:pt idx="3520">
                  <c:v>6.6299999999999998E-2</c:v>
                </c:pt>
                <c:pt idx="3521">
                  <c:v>6.6100000000000006E-2</c:v>
                </c:pt>
                <c:pt idx="3522">
                  <c:v>6.6699999999999995E-2</c:v>
                </c:pt>
                <c:pt idx="3523">
                  <c:v>6.7100000000000007E-2</c:v>
                </c:pt>
                <c:pt idx="3524">
                  <c:v>6.6799999999999998E-2</c:v>
                </c:pt>
                <c:pt idx="3525">
                  <c:v>6.6500000000000004E-2</c:v>
                </c:pt>
                <c:pt idx="3526">
                  <c:v>6.6600000000000006E-2</c:v>
                </c:pt>
                <c:pt idx="3527">
                  <c:v>6.5299999999999997E-2</c:v>
                </c:pt>
                <c:pt idx="3528">
                  <c:v>6.5299999999999997E-2</c:v>
                </c:pt>
                <c:pt idx="3529">
                  <c:v>6.5100000000000005E-2</c:v>
                </c:pt>
                <c:pt idx="3530">
                  <c:v>6.5199999999999994E-2</c:v>
                </c:pt>
                <c:pt idx="3531">
                  <c:v>6.5199999999999994E-2</c:v>
                </c:pt>
                <c:pt idx="3532">
                  <c:v>6.5199999999999994E-2</c:v>
                </c:pt>
                <c:pt idx="3533">
                  <c:v>6.5000000000000002E-2</c:v>
                </c:pt>
                <c:pt idx="3534">
                  <c:v>6.5100000000000005E-2</c:v>
                </c:pt>
                <c:pt idx="3535">
                  <c:v>6.5299999999999997E-2</c:v>
                </c:pt>
                <c:pt idx="3536">
                  <c:v>6.5799999999999997E-2</c:v>
                </c:pt>
                <c:pt idx="3537">
                  <c:v>6.5000000000000002E-2</c:v>
                </c:pt>
                <c:pt idx="3538">
                  <c:v>6.4899999999999999E-2</c:v>
                </c:pt>
                <c:pt idx="3539">
                  <c:v>6.5199999999999994E-2</c:v>
                </c:pt>
                <c:pt idx="3540">
                  <c:v>6.5500000000000003E-2</c:v>
                </c:pt>
                <c:pt idx="3541">
                  <c:v>6.5699999999999995E-2</c:v>
                </c:pt>
                <c:pt idx="3542">
                  <c:v>6.5100000000000005E-2</c:v>
                </c:pt>
                <c:pt idx="3543">
                  <c:v>6.5000000000000002E-2</c:v>
                </c:pt>
                <c:pt idx="3544">
                  <c:v>6.4699999999999994E-2</c:v>
                </c:pt>
                <c:pt idx="3545">
                  <c:v>6.4399999999999999E-2</c:v>
                </c:pt>
                <c:pt idx="3546">
                  <c:v>6.4399999999999999E-2</c:v>
                </c:pt>
                <c:pt idx="3547">
                  <c:v>6.3799999999999996E-2</c:v>
                </c:pt>
                <c:pt idx="3548">
                  <c:v>6.3799999999999996E-2</c:v>
                </c:pt>
                <c:pt idx="3549">
                  <c:v>6.3700000000000007E-2</c:v>
                </c:pt>
                <c:pt idx="3550">
                  <c:v>6.3299999999999995E-2</c:v>
                </c:pt>
                <c:pt idx="3551">
                  <c:v>6.3100000000000003E-2</c:v>
                </c:pt>
                <c:pt idx="3552">
                  <c:v>6.3399999999999998E-2</c:v>
                </c:pt>
                <c:pt idx="3553">
                  <c:v>6.3100000000000003E-2</c:v>
                </c:pt>
                <c:pt idx="3554">
                  <c:v>6.3500000000000001E-2</c:v>
                </c:pt>
                <c:pt idx="3555">
                  <c:v>6.3299999999999995E-2</c:v>
                </c:pt>
                <c:pt idx="3556">
                  <c:v>6.3200000000000006E-2</c:v>
                </c:pt>
                <c:pt idx="3557">
                  <c:v>6.3399999999999998E-2</c:v>
                </c:pt>
                <c:pt idx="3558">
                  <c:v>6.3200000000000006E-2</c:v>
                </c:pt>
                <c:pt idx="3559">
                  <c:v>6.3200000000000006E-2</c:v>
                </c:pt>
                <c:pt idx="3560">
                  <c:v>6.3E-2</c:v>
                </c:pt>
                <c:pt idx="3561">
                  <c:v>6.2899999999999998E-2</c:v>
                </c:pt>
                <c:pt idx="3562">
                  <c:v>6.25E-2</c:v>
                </c:pt>
                <c:pt idx="3563">
                  <c:v>6.2399999999999997E-2</c:v>
                </c:pt>
                <c:pt idx="3564">
                  <c:v>6.1800000000000001E-2</c:v>
                </c:pt>
                <c:pt idx="3565">
                  <c:v>6.1800000000000001E-2</c:v>
                </c:pt>
                <c:pt idx="3566">
                  <c:v>6.1699999999999998E-2</c:v>
                </c:pt>
                <c:pt idx="3567">
                  <c:v>6.13E-2</c:v>
                </c:pt>
                <c:pt idx="3568">
                  <c:v>6.1400000000000003E-2</c:v>
                </c:pt>
                <c:pt idx="3569">
                  <c:v>6.1400000000000003E-2</c:v>
                </c:pt>
                <c:pt idx="3570">
                  <c:v>6.13E-2</c:v>
                </c:pt>
                <c:pt idx="3571">
                  <c:v>6.13E-2</c:v>
                </c:pt>
                <c:pt idx="3572">
                  <c:v>6.1400000000000003E-2</c:v>
                </c:pt>
                <c:pt idx="3573">
                  <c:v>6.1199999999999997E-2</c:v>
                </c:pt>
                <c:pt idx="3574">
                  <c:v>6.1199999999999997E-2</c:v>
                </c:pt>
                <c:pt idx="3575">
                  <c:v>6.1400000000000003E-2</c:v>
                </c:pt>
                <c:pt idx="3576">
                  <c:v>6.1499999999999999E-2</c:v>
                </c:pt>
                <c:pt idx="3577">
                  <c:v>6.1199999999999997E-2</c:v>
                </c:pt>
                <c:pt idx="3578">
                  <c:v>6.0699999999999997E-2</c:v>
                </c:pt>
                <c:pt idx="3579">
                  <c:v>6.08E-2</c:v>
                </c:pt>
                <c:pt idx="3580">
                  <c:v>6.1199999999999997E-2</c:v>
                </c:pt>
                <c:pt idx="3581">
                  <c:v>6.1100000000000002E-2</c:v>
                </c:pt>
                <c:pt idx="3582">
                  <c:v>6.1699999999999998E-2</c:v>
                </c:pt>
                <c:pt idx="3583">
                  <c:v>6.0999999999999999E-2</c:v>
                </c:pt>
                <c:pt idx="3584">
                  <c:v>6.0600000000000001E-2</c:v>
                </c:pt>
                <c:pt idx="3585">
                  <c:v>6.0699999999999997E-2</c:v>
                </c:pt>
                <c:pt idx="3586">
                  <c:v>6.0600000000000001E-2</c:v>
                </c:pt>
                <c:pt idx="3587">
                  <c:v>6.0900000000000003E-2</c:v>
                </c:pt>
                <c:pt idx="3588">
                  <c:v>6.0999999999999999E-2</c:v>
                </c:pt>
                <c:pt idx="3589">
                  <c:v>6.0299999999999999E-2</c:v>
                </c:pt>
                <c:pt idx="3590">
                  <c:v>5.9799999999999999E-2</c:v>
                </c:pt>
                <c:pt idx="3591">
                  <c:v>5.9900000000000002E-2</c:v>
                </c:pt>
                <c:pt idx="3592">
                  <c:v>5.9900000000000002E-2</c:v>
                </c:pt>
                <c:pt idx="3593">
                  <c:v>5.96E-2</c:v>
                </c:pt>
                <c:pt idx="3594">
                  <c:v>5.9499999999999997E-2</c:v>
                </c:pt>
                <c:pt idx="3595">
                  <c:v>5.9299999999999999E-2</c:v>
                </c:pt>
                <c:pt idx="3596">
                  <c:v>5.9299999999999999E-2</c:v>
                </c:pt>
                <c:pt idx="3597">
                  <c:v>5.9200000000000003E-2</c:v>
                </c:pt>
                <c:pt idx="3598">
                  <c:v>5.8799999999999998E-2</c:v>
                </c:pt>
                <c:pt idx="3599">
                  <c:v>5.8799999999999998E-2</c:v>
                </c:pt>
                <c:pt idx="3600">
                  <c:v>5.8500000000000003E-2</c:v>
                </c:pt>
                <c:pt idx="3601">
                  <c:v>5.8599999999999999E-2</c:v>
                </c:pt>
                <c:pt idx="3602">
                  <c:v>5.8700000000000002E-2</c:v>
                </c:pt>
                <c:pt idx="3603">
                  <c:v>5.8799999999999998E-2</c:v>
                </c:pt>
                <c:pt idx="3604">
                  <c:v>5.8799999999999998E-2</c:v>
                </c:pt>
                <c:pt idx="3605">
                  <c:v>5.8900000000000001E-2</c:v>
                </c:pt>
                <c:pt idx="3606">
                  <c:v>5.9200000000000003E-2</c:v>
                </c:pt>
                <c:pt idx="3607">
                  <c:v>5.8799999999999998E-2</c:v>
                </c:pt>
                <c:pt idx="3608">
                  <c:v>5.8900000000000001E-2</c:v>
                </c:pt>
                <c:pt idx="3609">
                  <c:v>5.8599999999999999E-2</c:v>
                </c:pt>
                <c:pt idx="3610">
                  <c:v>5.8400000000000001E-2</c:v>
                </c:pt>
                <c:pt idx="3611">
                  <c:v>5.8400000000000001E-2</c:v>
                </c:pt>
                <c:pt idx="3612">
                  <c:v>5.8799999999999998E-2</c:v>
                </c:pt>
                <c:pt idx="3613">
                  <c:v>5.8900000000000001E-2</c:v>
                </c:pt>
                <c:pt idx="3614">
                  <c:v>5.8900000000000001E-2</c:v>
                </c:pt>
                <c:pt idx="3615">
                  <c:v>5.8599999999999999E-2</c:v>
                </c:pt>
                <c:pt idx="3616">
                  <c:v>5.8700000000000002E-2</c:v>
                </c:pt>
                <c:pt idx="3617">
                  <c:v>5.8900000000000001E-2</c:v>
                </c:pt>
                <c:pt idx="3618">
                  <c:v>5.8500000000000003E-2</c:v>
                </c:pt>
                <c:pt idx="3619">
                  <c:v>5.8299999999999998E-2</c:v>
                </c:pt>
                <c:pt idx="3620">
                  <c:v>5.8299999999999998E-2</c:v>
                </c:pt>
                <c:pt idx="3621">
                  <c:v>5.79E-2</c:v>
                </c:pt>
                <c:pt idx="3622">
                  <c:v>5.8099999999999999E-2</c:v>
                </c:pt>
                <c:pt idx="3623">
                  <c:v>5.8299999999999998E-2</c:v>
                </c:pt>
                <c:pt idx="3624">
                  <c:v>5.8799999999999998E-2</c:v>
                </c:pt>
                <c:pt idx="3625">
                  <c:v>5.8700000000000002E-2</c:v>
                </c:pt>
                <c:pt idx="3626">
                  <c:v>5.8799999999999998E-2</c:v>
                </c:pt>
                <c:pt idx="3627">
                  <c:v>5.8500000000000003E-2</c:v>
                </c:pt>
                <c:pt idx="3628">
                  <c:v>5.8400000000000001E-2</c:v>
                </c:pt>
                <c:pt idx="3629">
                  <c:v>5.8599999999999999E-2</c:v>
                </c:pt>
                <c:pt idx="3630">
                  <c:v>5.8500000000000003E-2</c:v>
                </c:pt>
                <c:pt idx="3631">
                  <c:v>5.8400000000000001E-2</c:v>
                </c:pt>
                <c:pt idx="3632">
                  <c:v>5.8599999999999999E-2</c:v>
                </c:pt>
                <c:pt idx="3633">
                  <c:v>5.8299999999999998E-2</c:v>
                </c:pt>
                <c:pt idx="3634">
                  <c:v>5.8200000000000002E-2</c:v>
                </c:pt>
                <c:pt idx="3635">
                  <c:v>5.8200000000000002E-2</c:v>
                </c:pt>
                <c:pt idx="3636">
                  <c:v>5.79E-2</c:v>
                </c:pt>
                <c:pt idx="3637">
                  <c:v>5.7099999999999998E-2</c:v>
                </c:pt>
                <c:pt idx="3638">
                  <c:v>5.7200000000000001E-2</c:v>
                </c:pt>
                <c:pt idx="3639">
                  <c:v>5.7000000000000002E-2</c:v>
                </c:pt>
                <c:pt idx="3640">
                  <c:v>5.7299999999999997E-2</c:v>
                </c:pt>
                <c:pt idx="3641">
                  <c:v>5.7099999999999998E-2</c:v>
                </c:pt>
                <c:pt idx="3642">
                  <c:v>5.7000000000000002E-2</c:v>
                </c:pt>
                <c:pt idx="3643">
                  <c:v>5.6399999999999999E-2</c:v>
                </c:pt>
                <c:pt idx="3644">
                  <c:v>5.6500000000000002E-2</c:v>
                </c:pt>
                <c:pt idx="3645">
                  <c:v>5.6500000000000002E-2</c:v>
                </c:pt>
                <c:pt idx="3646">
                  <c:v>5.6300000000000003E-2</c:v>
                </c:pt>
                <c:pt idx="3647">
                  <c:v>5.6300000000000003E-2</c:v>
                </c:pt>
                <c:pt idx="3648">
                  <c:v>5.62E-2</c:v>
                </c:pt>
                <c:pt idx="3649">
                  <c:v>5.6300000000000003E-2</c:v>
                </c:pt>
                <c:pt idx="3650">
                  <c:v>5.5800000000000002E-2</c:v>
                </c:pt>
                <c:pt idx="3651">
                  <c:v>5.5399999999999998E-2</c:v>
                </c:pt>
                <c:pt idx="3652">
                  <c:v>5.5399999999999998E-2</c:v>
                </c:pt>
                <c:pt idx="3653">
                  <c:v>5.5399999999999998E-2</c:v>
                </c:pt>
                <c:pt idx="3654">
                  <c:v>5.5599999999999997E-2</c:v>
                </c:pt>
                <c:pt idx="3655">
                  <c:v>5.6000000000000001E-2</c:v>
                </c:pt>
                <c:pt idx="3656">
                  <c:v>5.62E-2</c:v>
                </c:pt>
                <c:pt idx="3657">
                  <c:v>5.6099999999999997E-2</c:v>
                </c:pt>
                <c:pt idx="3658">
                  <c:v>5.5800000000000002E-2</c:v>
                </c:pt>
                <c:pt idx="3659">
                  <c:v>5.5800000000000002E-2</c:v>
                </c:pt>
                <c:pt idx="3660">
                  <c:v>5.57E-2</c:v>
                </c:pt>
                <c:pt idx="3661">
                  <c:v>5.5500000000000001E-2</c:v>
                </c:pt>
                <c:pt idx="3662">
                  <c:v>5.6099999999999997E-2</c:v>
                </c:pt>
                <c:pt idx="3663">
                  <c:v>5.6000000000000001E-2</c:v>
                </c:pt>
                <c:pt idx="3664">
                  <c:v>5.6500000000000002E-2</c:v>
                </c:pt>
                <c:pt idx="3665">
                  <c:v>5.6099999999999997E-2</c:v>
                </c:pt>
                <c:pt idx="3666">
                  <c:v>5.6399999999999999E-2</c:v>
                </c:pt>
                <c:pt idx="3667">
                  <c:v>5.67E-2</c:v>
                </c:pt>
                <c:pt idx="3668">
                  <c:v>5.7500000000000002E-2</c:v>
                </c:pt>
                <c:pt idx="3669">
                  <c:v>5.7200000000000001E-2</c:v>
                </c:pt>
                <c:pt idx="3670">
                  <c:v>5.74E-2</c:v>
                </c:pt>
                <c:pt idx="3671">
                  <c:v>5.7299999999999997E-2</c:v>
                </c:pt>
                <c:pt idx="3672">
                  <c:v>5.7299999999999997E-2</c:v>
                </c:pt>
                <c:pt idx="3673">
                  <c:v>5.6800000000000003E-2</c:v>
                </c:pt>
                <c:pt idx="3674">
                  <c:v>5.6800000000000003E-2</c:v>
                </c:pt>
                <c:pt idx="3675">
                  <c:v>5.8000000000000003E-2</c:v>
                </c:pt>
                <c:pt idx="3676">
                  <c:v>5.8200000000000002E-2</c:v>
                </c:pt>
                <c:pt idx="3677">
                  <c:v>5.8999999999999997E-2</c:v>
                </c:pt>
                <c:pt idx="3678">
                  <c:v>5.9700000000000003E-2</c:v>
                </c:pt>
                <c:pt idx="3679">
                  <c:v>5.9299999999999999E-2</c:v>
                </c:pt>
                <c:pt idx="3680">
                  <c:v>5.9900000000000002E-2</c:v>
                </c:pt>
                <c:pt idx="3681">
                  <c:v>5.91E-2</c:v>
                </c:pt>
                <c:pt idx="3682">
                  <c:v>5.8999999999999997E-2</c:v>
                </c:pt>
                <c:pt idx="3683">
                  <c:v>5.8599999999999999E-2</c:v>
                </c:pt>
                <c:pt idx="3684">
                  <c:v>5.8900000000000001E-2</c:v>
                </c:pt>
                <c:pt idx="3685">
                  <c:v>5.9499999999999997E-2</c:v>
                </c:pt>
                <c:pt idx="3686">
                  <c:v>5.96E-2</c:v>
                </c:pt>
                <c:pt idx="3687">
                  <c:v>5.9900000000000002E-2</c:v>
                </c:pt>
                <c:pt idx="3688">
                  <c:v>6.0299999999999999E-2</c:v>
                </c:pt>
                <c:pt idx="3689">
                  <c:v>6.08E-2</c:v>
                </c:pt>
                <c:pt idx="3690">
                  <c:v>6.0600000000000001E-2</c:v>
                </c:pt>
                <c:pt idx="3691">
                  <c:v>6.1100000000000002E-2</c:v>
                </c:pt>
                <c:pt idx="3692">
                  <c:v>6.2399999999999997E-2</c:v>
                </c:pt>
                <c:pt idx="3693">
                  <c:v>6.2300000000000001E-2</c:v>
                </c:pt>
                <c:pt idx="3694">
                  <c:v>6.2399999999999997E-2</c:v>
                </c:pt>
                <c:pt idx="3695">
                  <c:v>6.5299999999999997E-2</c:v>
                </c:pt>
                <c:pt idx="3696">
                  <c:v>6.4100000000000004E-2</c:v>
                </c:pt>
                <c:pt idx="3697">
                  <c:v>6.3700000000000007E-2</c:v>
                </c:pt>
                <c:pt idx="3698">
                  <c:v>6.2300000000000001E-2</c:v>
                </c:pt>
                <c:pt idx="3699">
                  <c:v>6.1899999999999997E-2</c:v>
                </c:pt>
                <c:pt idx="3700">
                  <c:v>6.3E-2</c:v>
                </c:pt>
                <c:pt idx="3701">
                  <c:v>6.2399999999999997E-2</c:v>
                </c:pt>
                <c:pt idx="3702">
                  <c:v>6.3E-2</c:v>
                </c:pt>
                <c:pt idx="3703">
                  <c:v>6.2E-2</c:v>
                </c:pt>
                <c:pt idx="3704">
                  <c:v>6.1499999999999999E-2</c:v>
                </c:pt>
                <c:pt idx="3705">
                  <c:v>6.1199999999999997E-2</c:v>
                </c:pt>
                <c:pt idx="3706">
                  <c:v>6.1199999999999997E-2</c:v>
                </c:pt>
                <c:pt idx="3707">
                  <c:v>6.2600000000000003E-2</c:v>
                </c:pt>
                <c:pt idx="3708">
                  <c:v>6.3799999999999996E-2</c:v>
                </c:pt>
                <c:pt idx="3709">
                  <c:v>6.3299999999999995E-2</c:v>
                </c:pt>
                <c:pt idx="3710">
                  <c:v>6.2799999999999995E-2</c:v>
                </c:pt>
                <c:pt idx="3711">
                  <c:v>6.2700000000000006E-2</c:v>
                </c:pt>
                <c:pt idx="3712">
                  <c:v>6.3700000000000007E-2</c:v>
                </c:pt>
                <c:pt idx="3713">
                  <c:v>6.3200000000000006E-2</c:v>
                </c:pt>
                <c:pt idx="3714">
                  <c:v>6.2899999999999998E-2</c:v>
                </c:pt>
                <c:pt idx="3715">
                  <c:v>6.3500000000000001E-2</c:v>
                </c:pt>
                <c:pt idx="3716">
                  <c:v>6.2899999999999998E-2</c:v>
                </c:pt>
                <c:pt idx="3717">
                  <c:v>6.2899999999999998E-2</c:v>
                </c:pt>
                <c:pt idx="3718">
                  <c:v>6.3600000000000004E-2</c:v>
                </c:pt>
                <c:pt idx="3719">
                  <c:v>6.3700000000000007E-2</c:v>
                </c:pt>
                <c:pt idx="3720">
                  <c:v>6.2700000000000006E-2</c:v>
                </c:pt>
                <c:pt idx="3721">
                  <c:v>6.2799999999999995E-2</c:v>
                </c:pt>
                <c:pt idx="3722">
                  <c:v>6.2600000000000003E-2</c:v>
                </c:pt>
                <c:pt idx="3723">
                  <c:v>6.2600000000000003E-2</c:v>
                </c:pt>
                <c:pt idx="3724">
                  <c:v>6.2100000000000002E-2</c:v>
                </c:pt>
                <c:pt idx="3725">
                  <c:v>6.25E-2</c:v>
                </c:pt>
                <c:pt idx="3726">
                  <c:v>6.3100000000000003E-2</c:v>
                </c:pt>
                <c:pt idx="3727">
                  <c:v>6.3200000000000006E-2</c:v>
                </c:pt>
                <c:pt idx="3728">
                  <c:v>6.3600000000000004E-2</c:v>
                </c:pt>
                <c:pt idx="3729">
                  <c:v>6.54E-2</c:v>
                </c:pt>
                <c:pt idx="3730">
                  <c:v>6.59E-2</c:v>
                </c:pt>
                <c:pt idx="3731">
                  <c:v>6.6299999999999998E-2</c:v>
                </c:pt>
                <c:pt idx="3732">
                  <c:v>6.5500000000000003E-2</c:v>
                </c:pt>
                <c:pt idx="3733">
                  <c:v>6.6400000000000001E-2</c:v>
                </c:pt>
                <c:pt idx="3734">
                  <c:v>6.6400000000000001E-2</c:v>
                </c:pt>
                <c:pt idx="3735">
                  <c:v>6.5799999999999997E-2</c:v>
                </c:pt>
                <c:pt idx="3736">
                  <c:v>6.5000000000000002E-2</c:v>
                </c:pt>
                <c:pt idx="3737">
                  <c:v>6.6299999999999998E-2</c:v>
                </c:pt>
                <c:pt idx="3738">
                  <c:v>6.5299999999999997E-2</c:v>
                </c:pt>
                <c:pt idx="3739">
                  <c:v>6.5699999999999995E-2</c:v>
                </c:pt>
                <c:pt idx="3740">
                  <c:v>6.6000000000000003E-2</c:v>
                </c:pt>
                <c:pt idx="3741">
                  <c:v>6.7100000000000007E-2</c:v>
                </c:pt>
                <c:pt idx="3742">
                  <c:v>6.7100000000000007E-2</c:v>
                </c:pt>
                <c:pt idx="3743">
                  <c:v>6.7400000000000002E-2</c:v>
                </c:pt>
                <c:pt idx="3744">
                  <c:v>6.6299999999999998E-2</c:v>
                </c:pt>
                <c:pt idx="3745">
                  <c:v>6.5799999999999997E-2</c:v>
                </c:pt>
                <c:pt idx="3746">
                  <c:v>6.5799999999999997E-2</c:v>
                </c:pt>
                <c:pt idx="3747">
                  <c:v>6.5699999999999995E-2</c:v>
                </c:pt>
                <c:pt idx="3748">
                  <c:v>6.5299999999999997E-2</c:v>
                </c:pt>
                <c:pt idx="3749">
                  <c:v>6.5299999999999997E-2</c:v>
                </c:pt>
                <c:pt idx="3750">
                  <c:v>6.4600000000000005E-2</c:v>
                </c:pt>
                <c:pt idx="3751">
                  <c:v>6.4600000000000005E-2</c:v>
                </c:pt>
                <c:pt idx="3752">
                  <c:v>6.4699999999999994E-2</c:v>
                </c:pt>
                <c:pt idx="3753">
                  <c:v>6.4699999999999994E-2</c:v>
                </c:pt>
                <c:pt idx="3754">
                  <c:v>6.6500000000000004E-2</c:v>
                </c:pt>
                <c:pt idx="3755">
                  <c:v>6.6600000000000006E-2</c:v>
                </c:pt>
                <c:pt idx="3756">
                  <c:v>6.7900000000000002E-2</c:v>
                </c:pt>
                <c:pt idx="3757">
                  <c:v>6.7599999999999993E-2</c:v>
                </c:pt>
                <c:pt idx="3758">
                  <c:v>6.8199999999999997E-2</c:v>
                </c:pt>
                <c:pt idx="3759">
                  <c:v>6.93E-2</c:v>
                </c:pt>
                <c:pt idx="3760">
                  <c:v>7.0099999999999996E-2</c:v>
                </c:pt>
                <c:pt idx="3761">
                  <c:v>7.0499999999999993E-2</c:v>
                </c:pt>
                <c:pt idx="3762">
                  <c:v>7.0599999999999996E-2</c:v>
                </c:pt>
                <c:pt idx="3763">
                  <c:v>6.93E-2</c:v>
                </c:pt>
                <c:pt idx="3764">
                  <c:v>6.9900000000000004E-2</c:v>
                </c:pt>
                <c:pt idx="3765">
                  <c:v>6.9500000000000006E-2</c:v>
                </c:pt>
                <c:pt idx="3766">
                  <c:v>6.9099999999999995E-2</c:v>
                </c:pt>
                <c:pt idx="3767">
                  <c:v>6.9000000000000006E-2</c:v>
                </c:pt>
                <c:pt idx="3768">
                  <c:v>6.9400000000000003E-2</c:v>
                </c:pt>
                <c:pt idx="3769">
                  <c:v>7.0900000000000005E-2</c:v>
                </c:pt>
                <c:pt idx="3770">
                  <c:v>7.1099999999999997E-2</c:v>
                </c:pt>
                <c:pt idx="3771">
                  <c:v>7.1800000000000003E-2</c:v>
                </c:pt>
                <c:pt idx="3772">
                  <c:v>7.1300000000000002E-2</c:v>
                </c:pt>
                <c:pt idx="3773">
                  <c:v>7.3099999999999998E-2</c:v>
                </c:pt>
                <c:pt idx="3774">
                  <c:v>7.3099999999999998E-2</c:v>
                </c:pt>
                <c:pt idx="3775">
                  <c:v>7.22E-2</c:v>
                </c:pt>
                <c:pt idx="3776">
                  <c:v>6.9800000000000001E-2</c:v>
                </c:pt>
                <c:pt idx="3777">
                  <c:v>7.0599999999999996E-2</c:v>
                </c:pt>
                <c:pt idx="3778">
                  <c:v>7.1099999999999997E-2</c:v>
                </c:pt>
                <c:pt idx="3779">
                  <c:v>6.9500000000000006E-2</c:v>
                </c:pt>
                <c:pt idx="3780">
                  <c:v>6.9500000000000006E-2</c:v>
                </c:pt>
                <c:pt idx="3781">
                  <c:v>6.9099999999999995E-2</c:v>
                </c:pt>
                <c:pt idx="3782">
                  <c:v>7.0599999999999996E-2</c:v>
                </c:pt>
                <c:pt idx="3783">
                  <c:v>7.0400000000000004E-2</c:v>
                </c:pt>
                <c:pt idx="3784">
                  <c:v>7.0900000000000005E-2</c:v>
                </c:pt>
                <c:pt idx="3785">
                  <c:v>7.0699999999999999E-2</c:v>
                </c:pt>
                <c:pt idx="3786">
                  <c:v>7.0599999999999996E-2</c:v>
                </c:pt>
                <c:pt idx="3787">
                  <c:v>7.0300000000000001E-2</c:v>
                </c:pt>
                <c:pt idx="3788">
                  <c:v>6.9599999999999995E-2</c:v>
                </c:pt>
                <c:pt idx="3789">
                  <c:v>6.83E-2</c:v>
                </c:pt>
                <c:pt idx="3790">
                  <c:v>6.8199999999999997E-2</c:v>
                </c:pt>
                <c:pt idx="3791">
                  <c:v>6.8699999999999997E-2</c:v>
                </c:pt>
                <c:pt idx="3792">
                  <c:v>6.7699999999999996E-2</c:v>
                </c:pt>
                <c:pt idx="3793">
                  <c:v>6.83E-2</c:v>
                </c:pt>
                <c:pt idx="3794">
                  <c:v>6.7299999999999999E-2</c:v>
                </c:pt>
                <c:pt idx="3795">
                  <c:v>6.7500000000000004E-2</c:v>
                </c:pt>
                <c:pt idx="3796">
                  <c:v>6.7900000000000002E-2</c:v>
                </c:pt>
                <c:pt idx="3797">
                  <c:v>6.7900000000000002E-2</c:v>
                </c:pt>
                <c:pt idx="3798">
                  <c:v>6.8599999999999994E-2</c:v>
                </c:pt>
                <c:pt idx="3799">
                  <c:v>6.7900000000000002E-2</c:v>
                </c:pt>
                <c:pt idx="3800">
                  <c:v>6.8000000000000005E-2</c:v>
                </c:pt>
                <c:pt idx="3801">
                  <c:v>6.9000000000000006E-2</c:v>
                </c:pt>
                <c:pt idx="3802">
                  <c:v>6.9099999999999995E-2</c:v>
                </c:pt>
                <c:pt idx="3803">
                  <c:v>6.83E-2</c:v>
                </c:pt>
                <c:pt idx="3804">
                  <c:v>6.7799999999999999E-2</c:v>
                </c:pt>
                <c:pt idx="3805">
                  <c:v>6.7699999999999996E-2</c:v>
                </c:pt>
                <c:pt idx="3806">
                  <c:v>6.83E-2</c:v>
                </c:pt>
                <c:pt idx="3807">
                  <c:v>6.8500000000000005E-2</c:v>
                </c:pt>
                <c:pt idx="3808">
                  <c:v>6.88E-2</c:v>
                </c:pt>
                <c:pt idx="3809">
                  <c:v>6.9800000000000001E-2</c:v>
                </c:pt>
                <c:pt idx="3810">
                  <c:v>7.0099999999999996E-2</c:v>
                </c:pt>
                <c:pt idx="3811">
                  <c:v>6.9900000000000004E-2</c:v>
                </c:pt>
                <c:pt idx="3812">
                  <c:v>7.2900000000000006E-2</c:v>
                </c:pt>
                <c:pt idx="3813">
                  <c:v>7.2099999999999997E-2</c:v>
                </c:pt>
                <c:pt idx="3814">
                  <c:v>7.1900000000000006E-2</c:v>
                </c:pt>
                <c:pt idx="3815">
                  <c:v>7.1099999999999997E-2</c:v>
                </c:pt>
                <c:pt idx="3816">
                  <c:v>7.2400000000000006E-2</c:v>
                </c:pt>
                <c:pt idx="3817">
                  <c:v>7.2099999999999997E-2</c:v>
                </c:pt>
                <c:pt idx="3818">
                  <c:v>7.2900000000000006E-2</c:v>
                </c:pt>
                <c:pt idx="3819">
                  <c:v>7.2900000000000006E-2</c:v>
                </c:pt>
                <c:pt idx="3820">
                  <c:v>7.2800000000000004E-2</c:v>
                </c:pt>
                <c:pt idx="3821">
                  <c:v>7.2300000000000003E-2</c:v>
                </c:pt>
                <c:pt idx="3822">
                  <c:v>7.2499999999999995E-2</c:v>
                </c:pt>
                <c:pt idx="3823">
                  <c:v>7.1800000000000003E-2</c:v>
                </c:pt>
                <c:pt idx="3824">
                  <c:v>7.1900000000000006E-2</c:v>
                </c:pt>
                <c:pt idx="3825">
                  <c:v>7.2099999999999997E-2</c:v>
                </c:pt>
                <c:pt idx="3826">
                  <c:v>7.2599999999999998E-2</c:v>
                </c:pt>
                <c:pt idx="3827">
                  <c:v>7.2599999999999998E-2</c:v>
                </c:pt>
                <c:pt idx="3828">
                  <c:v>7.3800000000000004E-2</c:v>
                </c:pt>
                <c:pt idx="3829">
                  <c:v>7.4899999999999994E-2</c:v>
                </c:pt>
                <c:pt idx="3830">
                  <c:v>7.51E-2</c:v>
                </c:pt>
                <c:pt idx="3831">
                  <c:v>7.4399999999999994E-2</c:v>
                </c:pt>
                <c:pt idx="3832">
                  <c:v>7.5800000000000006E-2</c:v>
                </c:pt>
                <c:pt idx="3833">
                  <c:v>7.5399999999999995E-2</c:v>
                </c:pt>
                <c:pt idx="3834">
                  <c:v>7.51E-2</c:v>
                </c:pt>
                <c:pt idx="3835">
                  <c:v>7.5999999999999998E-2</c:v>
                </c:pt>
                <c:pt idx="3836">
                  <c:v>7.4899999999999994E-2</c:v>
                </c:pt>
                <c:pt idx="3837">
                  <c:v>7.6799999999999993E-2</c:v>
                </c:pt>
                <c:pt idx="3838">
                  <c:v>7.6499999999999999E-2</c:v>
                </c:pt>
                <c:pt idx="3839">
                  <c:v>7.6999999999999999E-2</c:v>
                </c:pt>
                <c:pt idx="3840">
                  <c:v>7.6999999999999999E-2</c:v>
                </c:pt>
                <c:pt idx="3841">
                  <c:v>7.6200000000000004E-2</c:v>
                </c:pt>
                <c:pt idx="3842">
                  <c:v>7.5700000000000003E-2</c:v>
                </c:pt>
                <c:pt idx="3843">
                  <c:v>7.5800000000000006E-2</c:v>
                </c:pt>
                <c:pt idx="3844">
                  <c:v>7.5700000000000003E-2</c:v>
                </c:pt>
                <c:pt idx="3845">
                  <c:v>7.4800000000000005E-2</c:v>
                </c:pt>
                <c:pt idx="3846">
                  <c:v>7.5399999999999995E-2</c:v>
                </c:pt>
                <c:pt idx="3847">
                  <c:v>7.5999999999999998E-2</c:v>
                </c:pt>
                <c:pt idx="3848">
                  <c:v>7.5999999999999998E-2</c:v>
                </c:pt>
                <c:pt idx="3849">
                  <c:v>7.7100000000000002E-2</c:v>
                </c:pt>
                <c:pt idx="3850">
                  <c:v>7.7799999999999994E-2</c:v>
                </c:pt>
                <c:pt idx="3851">
                  <c:v>7.7399999999999997E-2</c:v>
                </c:pt>
                <c:pt idx="3852">
                  <c:v>7.7100000000000002E-2</c:v>
                </c:pt>
                <c:pt idx="3853">
                  <c:v>7.6100000000000001E-2</c:v>
                </c:pt>
                <c:pt idx="3854">
                  <c:v>7.5399999999999995E-2</c:v>
                </c:pt>
                <c:pt idx="3855">
                  <c:v>7.5399999999999995E-2</c:v>
                </c:pt>
                <c:pt idx="3856">
                  <c:v>7.4099999999999999E-2</c:v>
                </c:pt>
                <c:pt idx="3857">
                  <c:v>7.4099999999999999E-2</c:v>
                </c:pt>
                <c:pt idx="3858">
                  <c:v>7.2900000000000006E-2</c:v>
                </c:pt>
                <c:pt idx="3859">
                  <c:v>7.3200000000000001E-2</c:v>
                </c:pt>
                <c:pt idx="3860">
                  <c:v>7.3899999999999993E-2</c:v>
                </c:pt>
                <c:pt idx="3861">
                  <c:v>7.3999999999999996E-2</c:v>
                </c:pt>
                <c:pt idx="3862">
                  <c:v>7.4899999999999994E-2</c:v>
                </c:pt>
                <c:pt idx="3863">
                  <c:v>7.5499999999999998E-2</c:v>
                </c:pt>
                <c:pt idx="3864">
                  <c:v>7.6899999999999996E-2</c:v>
                </c:pt>
                <c:pt idx="3865">
                  <c:v>7.6999999999999999E-2</c:v>
                </c:pt>
                <c:pt idx="3866">
                  <c:v>7.6100000000000001E-2</c:v>
                </c:pt>
                <c:pt idx="3867">
                  <c:v>7.5700000000000003E-2</c:v>
                </c:pt>
                <c:pt idx="3868">
                  <c:v>7.6300000000000007E-2</c:v>
                </c:pt>
                <c:pt idx="3869">
                  <c:v>7.5899999999999995E-2</c:v>
                </c:pt>
                <c:pt idx="3870">
                  <c:v>7.6700000000000004E-2</c:v>
                </c:pt>
                <c:pt idx="3871">
                  <c:v>7.6300000000000007E-2</c:v>
                </c:pt>
                <c:pt idx="3872">
                  <c:v>7.5899999999999995E-2</c:v>
                </c:pt>
                <c:pt idx="3873">
                  <c:v>7.6499999999999999E-2</c:v>
                </c:pt>
                <c:pt idx="3874">
                  <c:v>7.5999999999999998E-2</c:v>
                </c:pt>
                <c:pt idx="3875">
                  <c:v>7.4999999999999997E-2</c:v>
                </c:pt>
                <c:pt idx="3876">
                  <c:v>7.4399999999999994E-2</c:v>
                </c:pt>
                <c:pt idx="3877">
                  <c:v>7.4999999999999997E-2</c:v>
                </c:pt>
                <c:pt idx="3878">
                  <c:v>7.4700000000000003E-2</c:v>
                </c:pt>
                <c:pt idx="3879">
                  <c:v>7.4099999999999999E-2</c:v>
                </c:pt>
                <c:pt idx="3880">
                  <c:v>7.4099999999999999E-2</c:v>
                </c:pt>
                <c:pt idx="3881">
                  <c:v>7.5399999999999995E-2</c:v>
                </c:pt>
                <c:pt idx="3882">
                  <c:v>7.5399999999999995E-2</c:v>
                </c:pt>
                <c:pt idx="3883">
                  <c:v>7.51E-2</c:v>
                </c:pt>
                <c:pt idx="3884">
                  <c:v>7.4499999999999997E-2</c:v>
                </c:pt>
                <c:pt idx="3885">
                  <c:v>7.3800000000000004E-2</c:v>
                </c:pt>
                <c:pt idx="3886">
                  <c:v>7.3200000000000001E-2</c:v>
                </c:pt>
                <c:pt idx="3887">
                  <c:v>7.2900000000000006E-2</c:v>
                </c:pt>
                <c:pt idx="3888">
                  <c:v>7.3300000000000004E-2</c:v>
                </c:pt>
                <c:pt idx="3889">
                  <c:v>7.3899999999999993E-2</c:v>
                </c:pt>
                <c:pt idx="3890">
                  <c:v>7.3400000000000007E-2</c:v>
                </c:pt>
                <c:pt idx="3891">
                  <c:v>7.3499999999999996E-2</c:v>
                </c:pt>
                <c:pt idx="3892">
                  <c:v>7.2700000000000001E-2</c:v>
                </c:pt>
                <c:pt idx="3893">
                  <c:v>7.3099999999999998E-2</c:v>
                </c:pt>
                <c:pt idx="3894">
                  <c:v>7.3300000000000004E-2</c:v>
                </c:pt>
                <c:pt idx="3895">
                  <c:v>7.3800000000000004E-2</c:v>
                </c:pt>
                <c:pt idx="3896">
                  <c:v>7.3800000000000004E-2</c:v>
                </c:pt>
                <c:pt idx="3897">
                  <c:v>7.3599999999999999E-2</c:v>
                </c:pt>
                <c:pt idx="3898">
                  <c:v>7.4499999999999997E-2</c:v>
                </c:pt>
                <c:pt idx="3899">
                  <c:v>7.4800000000000005E-2</c:v>
                </c:pt>
                <c:pt idx="3900">
                  <c:v>7.4899999999999994E-2</c:v>
                </c:pt>
                <c:pt idx="3901">
                  <c:v>7.4800000000000005E-2</c:v>
                </c:pt>
                <c:pt idx="3902">
                  <c:v>7.46E-2</c:v>
                </c:pt>
                <c:pt idx="3903">
                  <c:v>7.4899999999999994E-2</c:v>
                </c:pt>
                <c:pt idx="3904">
                  <c:v>7.4999999999999997E-2</c:v>
                </c:pt>
                <c:pt idx="3905">
                  <c:v>7.4999999999999997E-2</c:v>
                </c:pt>
                <c:pt idx="3906">
                  <c:v>7.46E-2</c:v>
                </c:pt>
                <c:pt idx="3907">
                  <c:v>7.4800000000000005E-2</c:v>
                </c:pt>
                <c:pt idx="3908">
                  <c:v>7.4800000000000005E-2</c:v>
                </c:pt>
                <c:pt idx="3909">
                  <c:v>7.4700000000000003E-2</c:v>
                </c:pt>
                <c:pt idx="3910">
                  <c:v>7.4899999999999994E-2</c:v>
                </c:pt>
                <c:pt idx="3911">
                  <c:v>7.6399999999999996E-2</c:v>
                </c:pt>
                <c:pt idx="3912">
                  <c:v>7.5899999999999995E-2</c:v>
                </c:pt>
                <c:pt idx="3913">
                  <c:v>7.6399999999999996E-2</c:v>
                </c:pt>
                <c:pt idx="3914">
                  <c:v>7.6600000000000001E-2</c:v>
                </c:pt>
                <c:pt idx="3915">
                  <c:v>7.6600000000000001E-2</c:v>
                </c:pt>
                <c:pt idx="3916">
                  <c:v>7.7399999999999997E-2</c:v>
                </c:pt>
                <c:pt idx="3917">
                  <c:v>7.6799999999999993E-2</c:v>
                </c:pt>
                <c:pt idx="3918">
                  <c:v>7.7200000000000005E-2</c:v>
                </c:pt>
                <c:pt idx="3919">
                  <c:v>7.6100000000000001E-2</c:v>
                </c:pt>
                <c:pt idx="3920">
                  <c:v>7.6300000000000007E-2</c:v>
                </c:pt>
                <c:pt idx="3921">
                  <c:v>7.5800000000000006E-2</c:v>
                </c:pt>
                <c:pt idx="3922">
                  <c:v>7.5200000000000003E-2</c:v>
                </c:pt>
                <c:pt idx="3923">
                  <c:v>7.5300000000000006E-2</c:v>
                </c:pt>
                <c:pt idx="3924">
                  <c:v>7.5600000000000001E-2</c:v>
                </c:pt>
                <c:pt idx="3925">
                  <c:v>7.51E-2</c:v>
                </c:pt>
                <c:pt idx="3926">
                  <c:v>7.51E-2</c:v>
                </c:pt>
                <c:pt idx="3927">
                  <c:v>7.5200000000000003E-2</c:v>
                </c:pt>
                <c:pt idx="3928">
                  <c:v>7.5899999999999995E-2</c:v>
                </c:pt>
                <c:pt idx="3929">
                  <c:v>7.5600000000000001E-2</c:v>
                </c:pt>
                <c:pt idx="3930">
                  <c:v>7.5499999999999998E-2</c:v>
                </c:pt>
                <c:pt idx="3931">
                  <c:v>7.4499999999999997E-2</c:v>
                </c:pt>
                <c:pt idx="3932">
                  <c:v>7.4099999999999999E-2</c:v>
                </c:pt>
                <c:pt idx="3933">
                  <c:v>7.4399999999999994E-2</c:v>
                </c:pt>
                <c:pt idx="3934">
                  <c:v>7.4200000000000002E-2</c:v>
                </c:pt>
                <c:pt idx="3935">
                  <c:v>7.4300000000000005E-2</c:v>
                </c:pt>
                <c:pt idx="3936">
                  <c:v>7.4499999999999997E-2</c:v>
                </c:pt>
                <c:pt idx="3937">
                  <c:v>7.3999999999999996E-2</c:v>
                </c:pt>
                <c:pt idx="3938">
                  <c:v>7.3999999999999996E-2</c:v>
                </c:pt>
                <c:pt idx="3939">
                  <c:v>7.3599999999999999E-2</c:v>
                </c:pt>
                <c:pt idx="3940">
                  <c:v>7.3700000000000002E-2</c:v>
                </c:pt>
                <c:pt idx="3941">
                  <c:v>7.3499999999999996E-2</c:v>
                </c:pt>
                <c:pt idx="3942">
                  <c:v>7.3999999999999996E-2</c:v>
                </c:pt>
                <c:pt idx="3943">
                  <c:v>7.4499999999999997E-2</c:v>
                </c:pt>
                <c:pt idx="3944">
                  <c:v>7.4399999999999994E-2</c:v>
                </c:pt>
                <c:pt idx="3945">
                  <c:v>7.3700000000000002E-2</c:v>
                </c:pt>
                <c:pt idx="3946">
                  <c:v>7.3999999999999996E-2</c:v>
                </c:pt>
                <c:pt idx="3947">
                  <c:v>7.3999999999999996E-2</c:v>
                </c:pt>
                <c:pt idx="3948">
                  <c:v>7.3999999999999996E-2</c:v>
                </c:pt>
                <c:pt idx="3949">
                  <c:v>7.4300000000000005E-2</c:v>
                </c:pt>
                <c:pt idx="3950">
                  <c:v>7.4399999999999994E-2</c:v>
                </c:pt>
                <c:pt idx="3951">
                  <c:v>7.3400000000000007E-2</c:v>
                </c:pt>
                <c:pt idx="3952">
                  <c:v>7.3999999999999996E-2</c:v>
                </c:pt>
                <c:pt idx="3953">
                  <c:v>7.2999999999999995E-2</c:v>
                </c:pt>
                <c:pt idx="3954">
                  <c:v>7.3400000000000007E-2</c:v>
                </c:pt>
                <c:pt idx="3955">
                  <c:v>7.2900000000000006E-2</c:v>
                </c:pt>
                <c:pt idx="3956">
                  <c:v>7.3499999999999996E-2</c:v>
                </c:pt>
                <c:pt idx="3957">
                  <c:v>7.3800000000000004E-2</c:v>
                </c:pt>
                <c:pt idx="3958">
                  <c:v>7.3499999999999996E-2</c:v>
                </c:pt>
                <c:pt idx="3959">
                  <c:v>7.4399999999999994E-2</c:v>
                </c:pt>
                <c:pt idx="3960">
                  <c:v>7.3999999999999996E-2</c:v>
                </c:pt>
                <c:pt idx="3961">
                  <c:v>7.4099999999999999E-2</c:v>
                </c:pt>
                <c:pt idx="3962">
                  <c:v>7.3400000000000007E-2</c:v>
                </c:pt>
                <c:pt idx="3963">
                  <c:v>7.3599999999999999E-2</c:v>
                </c:pt>
                <c:pt idx="3964">
                  <c:v>7.2400000000000006E-2</c:v>
                </c:pt>
                <c:pt idx="3965">
                  <c:v>7.2800000000000004E-2</c:v>
                </c:pt>
                <c:pt idx="3966">
                  <c:v>7.1400000000000005E-2</c:v>
                </c:pt>
                <c:pt idx="3967">
                  <c:v>7.1400000000000005E-2</c:v>
                </c:pt>
                <c:pt idx="3968">
                  <c:v>7.1300000000000002E-2</c:v>
                </c:pt>
                <c:pt idx="3969">
                  <c:v>7.1099999999999997E-2</c:v>
                </c:pt>
                <c:pt idx="3970">
                  <c:v>7.1800000000000003E-2</c:v>
                </c:pt>
                <c:pt idx="3971">
                  <c:v>7.1599999999999997E-2</c:v>
                </c:pt>
                <c:pt idx="3972">
                  <c:v>7.1400000000000005E-2</c:v>
                </c:pt>
                <c:pt idx="3973">
                  <c:v>7.1499999999999994E-2</c:v>
                </c:pt>
                <c:pt idx="3974">
                  <c:v>7.1400000000000005E-2</c:v>
                </c:pt>
                <c:pt idx="3975">
                  <c:v>7.1599999999999997E-2</c:v>
                </c:pt>
                <c:pt idx="3976">
                  <c:v>7.1400000000000005E-2</c:v>
                </c:pt>
                <c:pt idx="3977">
                  <c:v>7.1800000000000003E-2</c:v>
                </c:pt>
                <c:pt idx="3978">
                  <c:v>7.0800000000000002E-2</c:v>
                </c:pt>
                <c:pt idx="3979">
                  <c:v>7.0300000000000001E-2</c:v>
                </c:pt>
                <c:pt idx="3980">
                  <c:v>7.0199999999999999E-2</c:v>
                </c:pt>
                <c:pt idx="3981">
                  <c:v>7.0300000000000001E-2</c:v>
                </c:pt>
                <c:pt idx="3982">
                  <c:v>7.0599999999999996E-2</c:v>
                </c:pt>
                <c:pt idx="3983">
                  <c:v>7.0999999999999994E-2</c:v>
                </c:pt>
                <c:pt idx="3984">
                  <c:v>7.1300000000000002E-2</c:v>
                </c:pt>
                <c:pt idx="3985">
                  <c:v>7.0800000000000002E-2</c:v>
                </c:pt>
                <c:pt idx="3986">
                  <c:v>7.0499999999999993E-2</c:v>
                </c:pt>
                <c:pt idx="3987">
                  <c:v>7.0499999999999993E-2</c:v>
                </c:pt>
                <c:pt idx="3988">
                  <c:v>7.0499999999999993E-2</c:v>
                </c:pt>
                <c:pt idx="3989">
                  <c:v>7.0199999999999999E-2</c:v>
                </c:pt>
                <c:pt idx="3990">
                  <c:v>7.0999999999999994E-2</c:v>
                </c:pt>
                <c:pt idx="3991">
                  <c:v>7.0800000000000002E-2</c:v>
                </c:pt>
                <c:pt idx="3992">
                  <c:v>7.0699999999999999E-2</c:v>
                </c:pt>
                <c:pt idx="3993">
                  <c:v>7.0499999999999993E-2</c:v>
                </c:pt>
                <c:pt idx="3994">
                  <c:v>7.0699999999999999E-2</c:v>
                </c:pt>
                <c:pt idx="3995">
                  <c:v>7.0199999999999999E-2</c:v>
                </c:pt>
                <c:pt idx="3996">
                  <c:v>7.0300000000000001E-2</c:v>
                </c:pt>
                <c:pt idx="3997">
                  <c:v>7.0300000000000001E-2</c:v>
                </c:pt>
                <c:pt idx="3998">
                  <c:v>7.0300000000000001E-2</c:v>
                </c:pt>
                <c:pt idx="3999">
                  <c:v>7.0499999999999993E-2</c:v>
                </c:pt>
                <c:pt idx="4000">
                  <c:v>6.9900000000000004E-2</c:v>
                </c:pt>
                <c:pt idx="4001">
                  <c:v>6.9500000000000006E-2</c:v>
                </c:pt>
                <c:pt idx="4002">
                  <c:v>6.93E-2</c:v>
                </c:pt>
                <c:pt idx="4003">
                  <c:v>6.8699999999999997E-2</c:v>
                </c:pt>
                <c:pt idx="4004">
                  <c:v>6.8400000000000002E-2</c:v>
                </c:pt>
                <c:pt idx="4005">
                  <c:v>6.8400000000000002E-2</c:v>
                </c:pt>
                <c:pt idx="4006">
                  <c:v>6.8599999999999994E-2</c:v>
                </c:pt>
                <c:pt idx="4007">
                  <c:v>6.8900000000000003E-2</c:v>
                </c:pt>
                <c:pt idx="4008">
                  <c:v>6.9099999999999995E-2</c:v>
                </c:pt>
                <c:pt idx="4009">
                  <c:v>6.8199999999999997E-2</c:v>
                </c:pt>
                <c:pt idx="4010">
                  <c:v>6.83E-2</c:v>
                </c:pt>
                <c:pt idx="4011">
                  <c:v>6.8400000000000002E-2</c:v>
                </c:pt>
                <c:pt idx="4012">
                  <c:v>6.8500000000000005E-2</c:v>
                </c:pt>
                <c:pt idx="4013">
                  <c:v>6.8099999999999994E-2</c:v>
                </c:pt>
                <c:pt idx="4014">
                  <c:v>6.8000000000000005E-2</c:v>
                </c:pt>
                <c:pt idx="4015">
                  <c:v>6.7299999999999999E-2</c:v>
                </c:pt>
                <c:pt idx="4016">
                  <c:v>6.7299999999999999E-2</c:v>
                </c:pt>
                <c:pt idx="4017">
                  <c:v>6.7199999999999996E-2</c:v>
                </c:pt>
                <c:pt idx="4018">
                  <c:v>6.7100000000000007E-2</c:v>
                </c:pt>
                <c:pt idx="4019">
                  <c:v>6.6600000000000006E-2</c:v>
                </c:pt>
                <c:pt idx="4020">
                  <c:v>6.7000000000000004E-2</c:v>
                </c:pt>
                <c:pt idx="4021">
                  <c:v>6.6699999999999995E-2</c:v>
                </c:pt>
                <c:pt idx="4022">
                  <c:v>6.5299999999999997E-2</c:v>
                </c:pt>
                <c:pt idx="4023">
                  <c:v>6.5299999999999997E-2</c:v>
                </c:pt>
                <c:pt idx="4024">
                  <c:v>6.4799999999999996E-2</c:v>
                </c:pt>
                <c:pt idx="4025">
                  <c:v>6.5299999999999997E-2</c:v>
                </c:pt>
                <c:pt idx="4026">
                  <c:v>6.5600000000000006E-2</c:v>
                </c:pt>
                <c:pt idx="4027">
                  <c:v>6.7299999999999999E-2</c:v>
                </c:pt>
                <c:pt idx="4028">
                  <c:v>6.8199999999999997E-2</c:v>
                </c:pt>
                <c:pt idx="4029">
                  <c:v>6.7100000000000007E-2</c:v>
                </c:pt>
                <c:pt idx="4030">
                  <c:v>6.7400000000000002E-2</c:v>
                </c:pt>
                <c:pt idx="4031">
                  <c:v>6.7400000000000002E-2</c:v>
                </c:pt>
                <c:pt idx="4032">
                  <c:v>6.7900000000000002E-2</c:v>
                </c:pt>
                <c:pt idx="4033">
                  <c:v>6.7000000000000004E-2</c:v>
                </c:pt>
                <c:pt idx="4034">
                  <c:v>6.6799999999999998E-2</c:v>
                </c:pt>
                <c:pt idx="4035">
                  <c:v>6.6900000000000001E-2</c:v>
                </c:pt>
                <c:pt idx="4036">
                  <c:v>6.6199999999999995E-2</c:v>
                </c:pt>
                <c:pt idx="4037">
                  <c:v>6.7500000000000004E-2</c:v>
                </c:pt>
                <c:pt idx="4038">
                  <c:v>6.7900000000000002E-2</c:v>
                </c:pt>
                <c:pt idx="4039">
                  <c:v>6.7799999999999999E-2</c:v>
                </c:pt>
                <c:pt idx="4040">
                  <c:v>6.8000000000000005E-2</c:v>
                </c:pt>
                <c:pt idx="4041">
                  <c:v>6.8900000000000003E-2</c:v>
                </c:pt>
                <c:pt idx="4042">
                  <c:v>6.93E-2</c:v>
                </c:pt>
                <c:pt idx="4043">
                  <c:v>6.9199999999999998E-2</c:v>
                </c:pt>
                <c:pt idx="4044">
                  <c:v>6.88E-2</c:v>
                </c:pt>
                <c:pt idx="4045">
                  <c:v>6.7900000000000002E-2</c:v>
                </c:pt>
                <c:pt idx="4046">
                  <c:v>6.8599999999999994E-2</c:v>
                </c:pt>
                <c:pt idx="4047">
                  <c:v>6.7199999999999996E-2</c:v>
                </c:pt>
                <c:pt idx="4048">
                  <c:v>6.6600000000000006E-2</c:v>
                </c:pt>
                <c:pt idx="4049">
                  <c:v>6.7100000000000007E-2</c:v>
                </c:pt>
                <c:pt idx="4050">
                  <c:v>6.6900000000000001E-2</c:v>
                </c:pt>
                <c:pt idx="4051">
                  <c:v>6.7299999999999999E-2</c:v>
                </c:pt>
                <c:pt idx="4052">
                  <c:v>6.7299999999999999E-2</c:v>
                </c:pt>
                <c:pt idx="4053">
                  <c:v>6.7299999999999999E-2</c:v>
                </c:pt>
                <c:pt idx="4054">
                  <c:v>6.7599999999999993E-2</c:v>
                </c:pt>
                <c:pt idx="4055">
                  <c:v>6.8000000000000005E-2</c:v>
                </c:pt>
                <c:pt idx="4056">
                  <c:v>6.8500000000000005E-2</c:v>
                </c:pt>
                <c:pt idx="4057">
                  <c:v>6.8599999999999994E-2</c:v>
                </c:pt>
                <c:pt idx="4058">
                  <c:v>6.7799999999999999E-2</c:v>
                </c:pt>
                <c:pt idx="4059">
                  <c:v>6.7599999999999993E-2</c:v>
                </c:pt>
                <c:pt idx="4060">
                  <c:v>6.7400000000000002E-2</c:v>
                </c:pt>
                <c:pt idx="4061">
                  <c:v>6.7599999999999993E-2</c:v>
                </c:pt>
                <c:pt idx="4062">
                  <c:v>6.7799999999999999E-2</c:v>
                </c:pt>
                <c:pt idx="4063">
                  <c:v>6.7599999999999993E-2</c:v>
                </c:pt>
                <c:pt idx="4064">
                  <c:v>6.7799999999999999E-2</c:v>
                </c:pt>
                <c:pt idx="4065">
                  <c:v>6.6900000000000001E-2</c:v>
                </c:pt>
                <c:pt idx="4066">
                  <c:v>6.6799999999999998E-2</c:v>
                </c:pt>
                <c:pt idx="4067">
                  <c:v>6.6500000000000004E-2</c:v>
                </c:pt>
                <c:pt idx="4068">
                  <c:v>6.6500000000000004E-2</c:v>
                </c:pt>
                <c:pt idx="4069">
                  <c:v>6.6699999999999995E-2</c:v>
                </c:pt>
                <c:pt idx="4070">
                  <c:v>6.6699999999999995E-2</c:v>
                </c:pt>
                <c:pt idx="4071">
                  <c:v>6.6500000000000004E-2</c:v>
                </c:pt>
                <c:pt idx="4072">
                  <c:v>6.7000000000000004E-2</c:v>
                </c:pt>
                <c:pt idx="4073">
                  <c:v>6.7500000000000004E-2</c:v>
                </c:pt>
                <c:pt idx="4074">
                  <c:v>6.8000000000000005E-2</c:v>
                </c:pt>
                <c:pt idx="4075">
                  <c:v>6.7799999999999999E-2</c:v>
                </c:pt>
                <c:pt idx="4076">
                  <c:v>6.7799999999999999E-2</c:v>
                </c:pt>
                <c:pt idx="4077">
                  <c:v>6.7500000000000004E-2</c:v>
                </c:pt>
                <c:pt idx="4078">
                  <c:v>6.6900000000000001E-2</c:v>
                </c:pt>
                <c:pt idx="4079">
                  <c:v>6.6900000000000001E-2</c:v>
                </c:pt>
                <c:pt idx="4080">
                  <c:v>6.6900000000000001E-2</c:v>
                </c:pt>
                <c:pt idx="4081">
                  <c:v>6.7100000000000007E-2</c:v>
                </c:pt>
                <c:pt idx="4082">
                  <c:v>6.6799999999999998E-2</c:v>
                </c:pt>
                <c:pt idx="4083">
                  <c:v>6.6600000000000006E-2</c:v>
                </c:pt>
                <c:pt idx="4084">
                  <c:v>6.6600000000000006E-2</c:v>
                </c:pt>
                <c:pt idx="4085">
                  <c:v>6.6799999999999998E-2</c:v>
                </c:pt>
                <c:pt idx="4086">
                  <c:v>6.7100000000000007E-2</c:v>
                </c:pt>
                <c:pt idx="4087">
                  <c:v>6.6400000000000001E-2</c:v>
                </c:pt>
                <c:pt idx="4088">
                  <c:v>6.6199999999999995E-2</c:v>
                </c:pt>
                <c:pt idx="4089">
                  <c:v>6.5699999999999995E-2</c:v>
                </c:pt>
                <c:pt idx="4090">
                  <c:v>6.5799999999999997E-2</c:v>
                </c:pt>
                <c:pt idx="4091">
                  <c:v>6.6100000000000006E-2</c:v>
                </c:pt>
                <c:pt idx="4092">
                  <c:v>6.6000000000000003E-2</c:v>
                </c:pt>
                <c:pt idx="4093">
                  <c:v>6.59E-2</c:v>
                </c:pt>
                <c:pt idx="4094">
                  <c:v>6.5699999999999995E-2</c:v>
                </c:pt>
                <c:pt idx="4095">
                  <c:v>6.4899999999999999E-2</c:v>
                </c:pt>
                <c:pt idx="4096">
                  <c:v>6.4699999999999994E-2</c:v>
                </c:pt>
                <c:pt idx="4097">
                  <c:v>6.4899999999999999E-2</c:v>
                </c:pt>
                <c:pt idx="4098">
                  <c:v>6.5000000000000002E-2</c:v>
                </c:pt>
                <c:pt idx="4099">
                  <c:v>6.4699999999999994E-2</c:v>
                </c:pt>
                <c:pt idx="4100">
                  <c:v>6.4000000000000001E-2</c:v>
                </c:pt>
                <c:pt idx="4101">
                  <c:v>6.4199999999999993E-2</c:v>
                </c:pt>
                <c:pt idx="4102">
                  <c:v>6.5500000000000003E-2</c:v>
                </c:pt>
                <c:pt idx="4103">
                  <c:v>6.5799999999999997E-2</c:v>
                </c:pt>
                <c:pt idx="4104">
                  <c:v>6.5500000000000003E-2</c:v>
                </c:pt>
                <c:pt idx="4105">
                  <c:v>6.6799999999999998E-2</c:v>
                </c:pt>
                <c:pt idx="4106">
                  <c:v>6.6500000000000004E-2</c:v>
                </c:pt>
                <c:pt idx="4107">
                  <c:v>6.6000000000000003E-2</c:v>
                </c:pt>
                <c:pt idx="4108">
                  <c:v>6.5500000000000003E-2</c:v>
                </c:pt>
                <c:pt idx="4109">
                  <c:v>6.5500000000000003E-2</c:v>
                </c:pt>
                <c:pt idx="4110">
                  <c:v>6.54E-2</c:v>
                </c:pt>
                <c:pt idx="4111">
                  <c:v>6.5699999999999995E-2</c:v>
                </c:pt>
                <c:pt idx="4112">
                  <c:v>6.5699999999999995E-2</c:v>
                </c:pt>
                <c:pt idx="4113">
                  <c:v>6.5699999999999995E-2</c:v>
                </c:pt>
                <c:pt idx="4114">
                  <c:v>6.5699999999999995E-2</c:v>
                </c:pt>
                <c:pt idx="4115">
                  <c:v>6.6000000000000003E-2</c:v>
                </c:pt>
                <c:pt idx="4116">
                  <c:v>6.6000000000000003E-2</c:v>
                </c:pt>
                <c:pt idx="4117">
                  <c:v>6.5299999999999997E-2</c:v>
                </c:pt>
                <c:pt idx="4118">
                  <c:v>6.5299999999999997E-2</c:v>
                </c:pt>
                <c:pt idx="4119">
                  <c:v>6.5500000000000003E-2</c:v>
                </c:pt>
                <c:pt idx="4120">
                  <c:v>6.5100000000000005E-2</c:v>
                </c:pt>
                <c:pt idx="4121">
                  <c:v>6.5000000000000002E-2</c:v>
                </c:pt>
                <c:pt idx="4122">
                  <c:v>6.5199999999999994E-2</c:v>
                </c:pt>
                <c:pt idx="4123">
                  <c:v>6.54E-2</c:v>
                </c:pt>
                <c:pt idx="4124">
                  <c:v>6.54E-2</c:v>
                </c:pt>
                <c:pt idx="4125">
                  <c:v>6.4799999999999996E-2</c:v>
                </c:pt>
                <c:pt idx="4126">
                  <c:v>6.4899999999999999E-2</c:v>
                </c:pt>
                <c:pt idx="4127">
                  <c:v>6.5000000000000002E-2</c:v>
                </c:pt>
                <c:pt idx="4128">
                  <c:v>6.4899999999999999E-2</c:v>
                </c:pt>
                <c:pt idx="4129">
                  <c:v>6.4500000000000002E-2</c:v>
                </c:pt>
                <c:pt idx="4130">
                  <c:v>6.4100000000000004E-2</c:v>
                </c:pt>
                <c:pt idx="4131">
                  <c:v>6.4000000000000001E-2</c:v>
                </c:pt>
                <c:pt idx="4132">
                  <c:v>6.4399999999999999E-2</c:v>
                </c:pt>
                <c:pt idx="4133">
                  <c:v>6.3799999999999996E-2</c:v>
                </c:pt>
                <c:pt idx="4134">
                  <c:v>6.4000000000000001E-2</c:v>
                </c:pt>
                <c:pt idx="4135">
                  <c:v>6.3500000000000001E-2</c:v>
                </c:pt>
                <c:pt idx="4136">
                  <c:v>6.3399999999999998E-2</c:v>
                </c:pt>
                <c:pt idx="4137">
                  <c:v>6.3500000000000001E-2</c:v>
                </c:pt>
                <c:pt idx="4138">
                  <c:v>6.3200000000000006E-2</c:v>
                </c:pt>
                <c:pt idx="4139">
                  <c:v>6.3100000000000003E-2</c:v>
                </c:pt>
                <c:pt idx="4140">
                  <c:v>6.2899999999999998E-2</c:v>
                </c:pt>
                <c:pt idx="4141">
                  <c:v>6.3100000000000003E-2</c:v>
                </c:pt>
                <c:pt idx="4142">
                  <c:v>6.3E-2</c:v>
                </c:pt>
                <c:pt idx="4143">
                  <c:v>6.3399999999999998E-2</c:v>
                </c:pt>
                <c:pt idx="4144">
                  <c:v>6.3299999999999995E-2</c:v>
                </c:pt>
                <c:pt idx="4145">
                  <c:v>6.2799999999999995E-2</c:v>
                </c:pt>
                <c:pt idx="4146">
                  <c:v>6.2700000000000006E-2</c:v>
                </c:pt>
                <c:pt idx="4147">
                  <c:v>6.25E-2</c:v>
                </c:pt>
                <c:pt idx="4148">
                  <c:v>6.2E-2</c:v>
                </c:pt>
                <c:pt idx="4149">
                  <c:v>6.2199999999999998E-2</c:v>
                </c:pt>
                <c:pt idx="4150">
                  <c:v>6.2199999999999998E-2</c:v>
                </c:pt>
                <c:pt idx="4151">
                  <c:v>6.1600000000000002E-2</c:v>
                </c:pt>
                <c:pt idx="4152">
                  <c:v>6.0999999999999999E-2</c:v>
                </c:pt>
                <c:pt idx="4153">
                  <c:v>6.08E-2</c:v>
                </c:pt>
                <c:pt idx="4154">
                  <c:v>6.0499999999999998E-2</c:v>
                </c:pt>
                <c:pt idx="4155">
                  <c:v>6.0199999999999997E-2</c:v>
                </c:pt>
                <c:pt idx="4156">
                  <c:v>6.08E-2</c:v>
                </c:pt>
                <c:pt idx="4157">
                  <c:v>6.0999999999999999E-2</c:v>
                </c:pt>
                <c:pt idx="4158">
                  <c:v>6.0900000000000003E-2</c:v>
                </c:pt>
                <c:pt idx="4159">
                  <c:v>6.0900000000000003E-2</c:v>
                </c:pt>
                <c:pt idx="4160">
                  <c:v>6.08E-2</c:v>
                </c:pt>
                <c:pt idx="4161">
                  <c:v>6.0400000000000002E-2</c:v>
                </c:pt>
                <c:pt idx="4162">
                  <c:v>6.0199999999999997E-2</c:v>
                </c:pt>
                <c:pt idx="4163">
                  <c:v>6.08E-2</c:v>
                </c:pt>
                <c:pt idx="4164">
                  <c:v>6.1100000000000002E-2</c:v>
                </c:pt>
                <c:pt idx="4165">
                  <c:v>6.0699999999999997E-2</c:v>
                </c:pt>
                <c:pt idx="4166">
                  <c:v>6.1100000000000002E-2</c:v>
                </c:pt>
                <c:pt idx="4167">
                  <c:v>6.08E-2</c:v>
                </c:pt>
                <c:pt idx="4168">
                  <c:v>6.08E-2</c:v>
                </c:pt>
                <c:pt idx="4169">
                  <c:v>6.08E-2</c:v>
                </c:pt>
                <c:pt idx="4170">
                  <c:v>6.0400000000000002E-2</c:v>
                </c:pt>
                <c:pt idx="4171">
                  <c:v>6.0299999999999999E-2</c:v>
                </c:pt>
                <c:pt idx="4172">
                  <c:v>6.0199999999999997E-2</c:v>
                </c:pt>
                <c:pt idx="4173">
                  <c:v>6.0199999999999997E-2</c:v>
                </c:pt>
                <c:pt idx="4174">
                  <c:v>5.96E-2</c:v>
                </c:pt>
                <c:pt idx="4175">
                  <c:v>5.9799999999999999E-2</c:v>
                </c:pt>
                <c:pt idx="4176">
                  <c:v>5.9499999999999997E-2</c:v>
                </c:pt>
                <c:pt idx="4177">
                  <c:v>0.06</c:v>
                </c:pt>
                <c:pt idx="4178">
                  <c:v>5.9900000000000002E-2</c:v>
                </c:pt>
                <c:pt idx="4179">
                  <c:v>5.9499999999999997E-2</c:v>
                </c:pt>
                <c:pt idx="4180">
                  <c:v>5.9400000000000001E-2</c:v>
                </c:pt>
                <c:pt idx="4181">
                  <c:v>5.9400000000000001E-2</c:v>
                </c:pt>
                <c:pt idx="4182">
                  <c:v>5.8999999999999997E-2</c:v>
                </c:pt>
                <c:pt idx="4183">
                  <c:v>5.8700000000000002E-2</c:v>
                </c:pt>
                <c:pt idx="4184">
                  <c:v>5.8099999999999999E-2</c:v>
                </c:pt>
                <c:pt idx="4185">
                  <c:v>5.8500000000000003E-2</c:v>
                </c:pt>
                <c:pt idx="4186">
                  <c:v>5.79E-2</c:v>
                </c:pt>
                <c:pt idx="4187">
                  <c:v>5.8200000000000002E-2</c:v>
                </c:pt>
                <c:pt idx="4188">
                  <c:v>5.8299999999999998E-2</c:v>
                </c:pt>
                <c:pt idx="4189">
                  <c:v>5.8299999999999998E-2</c:v>
                </c:pt>
                <c:pt idx="4190">
                  <c:v>5.79E-2</c:v>
                </c:pt>
                <c:pt idx="4191">
                  <c:v>5.8299999999999998E-2</c:v>
                </c:pt>
                <c:pt idx="4192">
                  <c:v>5.8900000000000001E-2</c:v>
                </c:pt>
                <c:pt idx="4193">
                  <c:v>5.9400000000000001E-2</c:v>
                </c:pt>
                <c:pt idx="4194">
                  <c:v>5.8900000000000001E-2</c:v>
                </c:pt>
                <c:pt idx="4195">
                  <c:v>5.9200000000000003E-2</c:v>
                </c:pt>
                <c:pt idx="4196">
                  <c:v>5.8999999999999997E-2</c:v>
                </c:pt>
                <c:pt idx="4197">
                  <c:v>5.96E-2</c:v>
                </c:pt>
                <c:pt idx="4198">
                  <c:v>6.13E-2</c:v>
                </c:pt>
                <c:pt idx="4199">
                  <c:v>6.0900000000000003E-2</c:v>
                </c:pt>
                <c:pt idx="4200">
                  <c:v>6.0400000000000002E-2</c:v>
                </c:pt>
                <c:pt idx="4201">
                  <c:v>6.08E-2</c:v>
                </c:pt>
                <c:pt idx="4202">
                  <c:v>6.08E-2</c:v>
                </c:pt>
                <c:pt idx="4203">
                  <c:v>6.1100000000000002E-2</c:v>
                </c:pt>
                <c:pt idx="4204">
                  <c:v>6.0699999999999997E-2</c:v>
                </c:pt>
                <c:pt idx="4205">
                  <c:v>6.13E-2</c:v>
                </c:pt>
                <c:pt idx="4206">
                  <c:v>6.13E-2</c:v>
                </c:pt>
                <c:pt idx="4207">
                  <c:v>6.1600000000000002E-2</c:v>
                </c:pt>
                <c:pt idx="4208">
                  <c:v>6.3200000000000006E-2</c:v>
                </c:pt>
                <c:pt idx="4209">
                  <c:v>6.3799999999999996E-2</c:v>
                </c:pt>
                <c:pt idx="4210">
                  <c:v>6.3200000000000006E-2</c:v>
                </c:pt>
                <c:pt idx="4211">
                  <c:v>6.3399999999999998E-2</c:v>
                </c:pt>
                <c:pt idx="4212">
                  <c:v>6.2799999999999995E-2</c:v>
                </c:pt>
                <c:pt idx="4213">
                  <c:v>6.4299999999999996E-2</c:v>
                </c:pt>
                <c:pt idx="4214">
                  <c:v>6.4000000000000001E-2</c:v>
                </c:pt>
                <c:pt idx="4215">
                  <c:v>6.3500000000000001E-2</c:v>
                </c:pt>
                <c:pt idx="4216">
                  <c:v>6.3799999999999996E-2</c:v>
                </c:pt>
                <c:pt idx="4217">
                  <c:v>6.2799999999999995E-2</c:v>
                </c:pt>
                <c:pt idx="4218">
                  <c:v>6.2700000000000006E-2</c:v>
                </c:pt>
                <c:pt idx="4219">
                  <c:v>6.3100000000000003E-2</c:v>
                </c:pt>
                <c:pt idx="4220">
                  <c:v>6.2899999999999998E-2</c:v>
                </c:pt>
                <c:pt idx="4221">
                  <c:v>6.3399999999999998E-2</c:v>
                </c:pt>
                <c:pt idx="4222">
                  <c:v>6.5100000000000005E-2</c:v>
                </c:pt>
                <c:pt idx="4223">
                  <c:v>6.5000000000000002E-2</c:v>
                </c:pt>
                <c:pt idx="4224">
                  <c:v>6.5500000000000003E-2</c:v>
                </c:pt>
                <c:pt idx="4225">
                  <c:v>6.54E-2</c:v>
                </c:pt>
                <c:pt idx="4226">
                  <c:v>6.4799999999999996E-2</c:v>
                </c:pt>
                <c:pt idx="4227">
                  <c:v>6.5299999999999997E-2</c:v>
                </c:pt>
                <c:pt idx="4228">
                  <c:v>6.5199999999999994E-2</c:v>
                </c:pt>
                <c:pt idx="4229">
                  <c:v>6.5299999999999997E-2</c:v>
                </c:pt>
                <c:pt idx="4230">
                  <c:v>6.4699999999999994E-2</c:v>
                </c:pt>
                <c:pt idx="4231">
                  <c:v>6.4600000000000005E-2</c:v>
                </c:pt>
                <c:pt idx="4232">
                  <c:v>6.5000000000000002E-2</c:v>
                </c:pt>
                <c:pt idx="4233">
                  <c:v>6.3899999999999998E-2</c:v>
                </c:pt>
                <c:pt idx="4234">
                  <c:v>6.3899999999999998E-2</c:v>
                </c:pt>
                <c:pt idx="4235">
                  <c:v>6.3799999999999996E-2</c:v>
                </c:pt>
                <c:pt idx="4236">
                  <c:v>6.4399999999999999E-2</c:v>
                </c:pt>
                <c:pt idx="4237">
                  <c:v>6.4299999999999996E-2</c:v>
                </c:pt>
                <c:pt idx="4238">
                  <c:v>6.3700000000000007E-2</c:v>
                </c:pt>
                <c:pt idx="4239">
                  <c:v>6.3299999999999995E-2</c:v>
                </c:pt>
                <c:pt idx="4240">
                  <c:v>6.3600000000000004E-2</c:v>
                </c:pt>
                <c:pt idx="4241">
                  <c:v>6.3700000000000007E-2</c:v>
                </c:pt>
                <c:pt idx="4242">
                  <c:v>6.3700000000000007E-2</c:v>
                </c:pt>
                <c:pt idx="4243">
                  <c:v>6.3700000000000007E-2</c:v>
                </c:pt>
                <c:pt idx="4244">
                  <c:v>6.4299999999999996E-2</c:v>
                </c:pt>
                <c:pt idx="4245">
                  <c:v>6.4100000000000004E-2</c:v>
                </c:pt>
                <c:pt idx="4246">
                  <c:v>6.5100000000000005E-2</c:v>
                </c:pt>
                <c:pt idx="4247">
                  <c:v>6.4500000000000002E-2</c:v>
                </c:pt>
                <c:pt idx="4248">
                  <c:v>6.4399999999999999E-2</c:v>
                </c:pt>
                <c:pt idx="4249">
                  <c:v>6.3799999999999996E-2</c:v>
                </c:pt>
                <c:pt idx="4250">
                  <c:v>6.4500000000000002E-2</c:v>
                </c:pt>
                <c:pt idx="4251">
                  <c:v>6.4299999999999996E-2</c:v>
                </c:pt>
                <c:pt idx="4252">
                  <c:v>6.3600000000000004E-2</c:v>
                </c:pt>
                <c:pt idx="4253">
                  <c:v>6.3299999999999995E-2</c:v>
                </c:pt>
                <c:pt idx="4254">
                  <c:v>6.3299999999999995E-2</c:v>
                </c:pt>
                <c:pt idx="4255">
                  <c:v>6.3399999999999998E-2</c:v>
                </c:pt>
                <c:pt idx="4256">
                  <c:v>6.3600000000000004E-2</c:v>
                </c:pt>
                <c:pt idx="4257">
                  <c:v>6.3200000000000006E-2</c:v>
                </c:pt>
                <c:pt idx="4258">
                  <c:v>6.3299999999999995E-2</c:v>
                </c:pt>
                <c:pt idx="4259">
                  <c:v>6.3500000000000001E-2</c:v>
                </c:pt>
                <c:pt idx="4260">
                  <c:v>6.3500000000000001E-2</c:v>
                </c:pt>
                <c:pt idx="4261">
                  <c:v>6.4500000000000002E-2</c:v>
                </c:pt>
                <c:pt idx="4262">
                  <c:v>6.5299999999999997E-2</c:v>
                </c:pt>
                <c:pt idx="4263">
                  <c:v>6.54E-2</c:v>
                </c:pt>
                <c:pt idx="4264">
                  <c:v>6.5500000000000003E-2</c:v>
                </c:pt>
                <c:pt idx="4265">
                  <c:v>6.5100000000000005E-2</c:v>
                </c:pt>
                <c:pt idx="4266">
                  <c:v>6.5100000000000005E-2</c:v>
                </c:pt>
                <c:pt idx="4267">
                  <c:v>6.4399999999999999E-2</c:v>
                </c:pt>
                <c:pt idx="4268">
                  <c:v>6.4799999999999996E-2</c:v>
                </c:pt>
                <c:pt idx="4269">
                  <c:v>6.4100000000000004E-2</c:v>
                </c:pt>
                <c:pt idx="4270">
                  <c:v>6.4399999999999999E-2</c:v>
                </c:pt>
                <c:pt idx="4271">
                  <c:v>6.4399999999999999E-2</c:v>
                </c:pt>
                <c:pt idx="4272">
                  <c:v>6.4000000000000001E-2</c:v>
                </c:pt>
                <c:pt idx="4273">
                  <c:v>6.4000000000000001E-2</c:v>
                </c:pt>
                <c:pt idx="4274">
                  <c:v>6.4000000000000001E-2</c:v>
                </c:pt>
                <c:pt idx="4275">
                  <c:v>6.4399999999999999E-2</c:v>
                </c:pt>
                <c:pt idx="4276">
                  <c:v>6.4199999999999993E-2</c:v>
                </c:pt>
                <c:pt idx="4277">
                  <c:v>6.4000000000000001E-2</c:v>
                </c:pt>
                <c:pt idx="4278">
                  <c:v>6.4000000000000001E-2</c:v>
                </c:pt>
                <c:pt idx="4279">
                  <c:v>6.4100000000000004E-2</c:v>
                </c:pt>
                <c:pt idx="4280">
                  <c:v>6.4100000000000004E-2</c:v>
                </c:pt>
                <c:pt idx="4281">
                  <c:v>6.4899999999999999E-2</c:v>
                </c:pt>
                <c:pt idx="4282">
                  <c:v>6.5100000000000005E-2</c:v>
                </c:pt>
                <c:pt idx="4283">
                  <c:v>6.4899999999999999E-2</c:v>
                </c:pt>
                <c:pt idx="4284">
                  <c:v>6.4699999999999994E-2</c:v>
                </c:pt>
                <c:pt idx="4285">
                  <c:v>6.4899999999999999E-2</c:v>
                </c:pt>
                <c:pt idx="4286">
                  <c:v>6.4899999999999999E-2</c:v>
                </c:pt>
                <c:pt idx="4287">
                  <c:v>6.5500000000000003E-2</c:v>
                </c:pt>
                <c:pt idx="4288">
                  <c:v>6.5500000000000003E-2</c:v>
                </c:pt>
                <c:pt idx="4289">
                  <c:v>6.5199999999999994E-2</c:v>
                </c:pt>
                <c:pt idx="4290">
                  <c:v>6.5299999999999997E-2</c:v>
                </c:pt>
                <c:pt idx="4291">
                  <c:v>6.59E-2</c:v>
                </c:pt>
                <c:pt idx="4292">
                  <c:v>6.6500000000000004E-2</c:v>
                </c:pt>
                <c:pt idx="4293">
                  <c:v>6.6500000000000004E-2</c:v>
                </c:pt>
                <c:pt idx="4294">
                  <c:v>6.6100000000000006E-2</c:v>
                </c:pt>
                <c:pt idx="4295">
                  <c:v>6.6299999999999998E-2</c:v>
                </c:pt>
                <c:pt idx="4296">
                  <c:v>6.6600000000000006E-2</c:v>
                </c:pt>
                <c:pt idx="4297">
                  <c:v>6.6000000000000003E-2</c:v>
                </c:pt>
                <c:pt idx="4298">
                  <c:v>6.59E-2</c:v>
                </c:pt>
                <c:pt idx="4299">
                  <c:v>6.5500000000000003E-2</c:v>
                </c:pt>
                <c:pt idx="4300">
                  <c:v>6.5500000000000003E-2</c:v>
                </c:pt>
                <c:pt idx="4301">
                  <c:v>6.59E-2</c:v>
                </c:pt>
                <c:pt idx="4302">
                  <c:v>6.5000000000000002E-2</c:v>
                </c:pt>
                <c:pt idx="4303">
                  <c:v>6.5000000000000002E-2</c:v>
                </c:pt>
                <c:pt idx="4304">
                  <c:v>6.5199999999999994E-2</c:v>
                </c:pt>
                <c:pt idx="4305">
                  <c:v>6.54E-2</c:v>
                </c:pt>
                <c:pt idx="4306">
                  <c:v>6.5199999999999994E-2</c:v>
                </c:pt>
                <c:pt idx="4307">
                  <c:v>6.59E-2</c:v>
                </c:pt>
                <c:pt idx="4308">
                  <c:v>6.6000000000000003E-2</c:v>
                </c:pt>
                <c:pt idx="4309">
                  <c:v>6.5699999999999995E-2</c:v>
                </c:pt>
                <c:pt idx="4310">
                  <c:v>6.54E-2</c:v>
                </c:pt>
                <c:pt idx="4311">
                  <c:v>6.5199999999999994E-2</c:v>
                </c:pt>
                <c:pt idx="4312">
                  <c:v>6.5000000000000002E-2</c:v>
                </c:pt>
                <c:pt idx="4313">
                  <c:v>6.5199999999999994E-2</c:v>
                </c:pt>
                <c:pt idx="4314">
                  <c:v>6.4799999999999996E-2</c:v>
                </c:pt>
                <c:pt idx="4315">
                  <c:v>6.4299999999999996E-2</c:v>
                </c:pt>
                <c:pt idx="4316">
                  <c:v>6.3700000000000007E-2</c:v>
                </c:pt>
                <c:pt idx="4317">
                  <c:v>6.3899999999999998E-2</c:v>
                </c:pt>
                <c:pt idx="4318">
                  <c:v>6.3799999999999996E-2</c:v>
                </c:pt>
                <c:pt idx="4319">
                  <c:v>6.4000000000000001E-2</c:v>
                </c:pt>
                <c:pt idx="4320">
                  <c:v>6.3799999999999996E-2</c:v>
                </c:pt>
                <c:pt idx="4321">
                  <c:v>6.3399999999999998E-2</c:v>
                </c:pt>
                <c:pt idx="4322">
                  <c:v>6.3600000000000004E-2</c:v>
                </c:pt>
                <c:pt idx="4323">
                  <c:v>6.3899999999999998E-2</c:v>
                </c:pt>
                <c:pt idx="4324">
                  <c:v>6.3899999999999998E-2</c:v>
                </c:pt>
                <c:pt idx="4325">
                  <c:v>6.3700000000000007E-2</c:v>
                </c:pt>
                <c:pt idx="4326">
                  <c:v>6.3399999999999998E-2</c:v>
                </c:pt>
                <c:pt idx="4327">
                  <c:v>6.2700000000000006E-2</c:v>
                </c:pt>
                <c:pt idx="4328">
                  <c:v>6.2799999999999995E-2</c:v>
                </c:pt>
                <c:pt idx="4329">
                  <c:v>6.2700000000000006E-2</c:v>
                </c:pt>
                <c:pt idx="4330">
                  <c:v>6.2600000000000003E-2</c:v>
                </c:pt>
                <c:pt idx="4331">
                  <c:v>6.2899999999999998E-2</c:v>
                </c:pt>
                <c:pt idx="4332">
                  <c:v>6.2700000000000006E-2</c:v>
                </c:pt>
                <c:pt idx="4333">
                  <c:v>6.2799999999999995E-2</c:v>
                </c:pt>
                <c:pt idx="4334">
                  <c:v>6.2700000000000006E-2</c:v>
                </c:pt>
                <c:pt idx="4335">
                  <c:v>6.2799999999999995E-2</c:v>
                </c:pt>
                <c:pt idx="4336">
                  <c:v>6.2799999999999995E-2</c:v>
                </c:pt>
                <c:pt idx="4337">
                  <c:v>6.2300000000000001E-2</c:v>
                </c:pt>
                <c:pt idx="4338">
                  <c:v>6.25E-2</c:v>
                </c:pt>
                <c:pt idx="4339">
                  <c:v>6.25E-2</c:v>
                </c:pt>
                <c:pt idx="4340">
                  <c:v>6.3399999999999998E-2</c:v>
                </c:pt>
                <c:pt idx="4341">
                  <c:v>6.2899999999999998E-2</c:v>
                </c:pt>
                <c:pt idx="4342">
                  <c:v>6.3399999999999998E-2</c:v>
                </c:pt>
                <c:pt idx="4343">
                  <c:v>6.3799999999999996E-2</c:v>
                </c:pt>
                <c:pt idx="4344">
                  <c:v>6.3600000000000004E-2</c:v>
                </c:pt>
                <c:pt idx="4345">
                  <c:v>6.3600000000000004E-2</c:v>
                </c:pt>
                <c:pt idx="4346">
                  <c:v>6.3600000000000004E-2</c:v>
                </c:pt>
                <c:pt idx="4347">
                  <c:v>6.3899999999999998E-2</c:v>
                </c:pt>
                <c:pt idx="4348">
                  <c:v>6.3799999999999996E-2</c:v>
                </c:pt>
                <c:pt idx="4349">
                  <c:v>6.3899999999999998E-2</c:v>
                </c:pt>
                <c:pt idx="4350">
                  <c:v>6.3899999999999998E-2</c:v>
                </c:pt>
                <c:pt idx="4351">
                  <c:v>6.3600000000000004E-2</c:v>
                </c:pt>
                <c:pt idx="4352">
                  <c:v>6.3399999999999998E-2</c:v>
                </c:pt>
                <c:pt idx="4353">
                  <c:v>6.3200000000000006E-2</c:v>
                </c:pt>
                <c:pt idx="4354">
                  <c:v>6.3E-2</c:v>
                </c:pt>
                <c:pt idx="4355">
                  <c:v>6.3E-2</c:v>
                </c:pt>
                <c:pt idx="4356">
                  <c:v>6.2700000000000006E-2</c:v>
                </c:pt>
                <c:pt idx="4357">
                  <c:v>6.2100000000000002E-2</c:v>
                </c:pt>
                <c:pt idx="4358">
                  <c:v>6.1699999999999998E-2</c:v>
                </c:pt>
                <c:pt idx="4359">
                  <c:v>6.1499999999999999E-2</c:v>
                </c:pt>
                <c:pt idx="4360">
                  <c:v>6.1600000000000002E-2</c:v>
                </c:pt>
                <c:pt idx="4361">
                  <c:v>6.1699999999999998E-2</c:v>
                </c:pt>
                <c:pt idx="4362">
                  <c:v>6.1400000000000003E-2</c:v>
                </c:pt>
                <c:pt idx="4363">
                  <c:v>6.1899999999999997E-2</c:v>
                </c:pt>
                <c:pt idx="4364">
                  <c:v>6.1499999999999999E-2</c:v>
                </c:pt>
                <c:pt idx="4365">
                  <c:v>6.0900000000000003E-2</c:v>
                </c:pt>
                <c:pt idx="4366">
                  <c:v>6.0600000000000001E-2</c:v>
                </c:pt>
                <c:pt idx="4367">
                  <c:v>6.08E-2</c:v>
                </c:pt>
                <c:pt idx="4368">
                  <c:v>6.0900000000000003E-2</c:v>
                </c:pt>
                <c:pt idx="4369">
                  <c:v>6.0499999999999998E-2</c:v>
                </c:pt>
                <c:pt idx="4370">
                  <c:v>6.0199999999999997E-2</c:v>
                </c:pt>
                <c:pt idx="4371">
                  <c:v>6.0199999999999997E-2</c:v>
                </c:pt>
                <c:pt idx="4372">
                  <c:v>5.96E-2</c:v>
                </c:pt>
                <c:pt idx="4373">
                  <c:v>6.0100000000000001E-2</c:v>
                </c:pt>
                <c:pt idx="4374">
                  <c:v>5.9700000000000003E-2</c:v>
                </c:pt>
                <c:pt idx="4375">
                  <c:v>5.9700000000000003E-2</c:v>
                </c:pt>
                <c:pt idx="4376">
                  <c:v>0.06</c:v>
                </c:pt>
                <c:pt idx="4377">
                  <c:v>6.0199999999999997E-2</c:v>
                </c:pt>
                <c:pt idx="4378">
                  <c:v>6.0199999999999997E-2</c:v>
                </c:pt>
                <c:pt idx="4379">
                  <c:v>5.9900000000000002E-2</c:v>
                </c:pt>
                <c:pt idx="4380">
                  <c:v>6.0299999999999999E-2</c:v>
                </c:pt>
                <c:pt idx="4381">
                  <c:v>6.0400000000000002E-2</c:v>
                </c:pt>
                <c:pt idx="4382">
                  <c:v>5.9700000000000003E-2</c:v>
                </c:pt>
                <c:pt idx="4383">
                  <c:v>5.9700000000000003E-2</c:v>
                </c:pt>
                <c:pt idx="4384">
                  <c:v>5.9400000000000001E-2</c:v>
                </c:pt>
                <c:pt idx="4385">
                  <c:v>0.06</c:v>
                </c:pt>
                <c:pt idx="4386">
                  <c:v>6.0299999999999999E-2</c:v>
                </c:pt>
                <c:pt idx="4387">
                  <c:v>5.9799999999999999E-2</c:v>
                </c:pt>
                <c:pt idx="4388">
                  <c:v>6.0199999999999997E-2</c:v>
                </c:pt>
                <c:pt idx="4389">
                  <c:v>0.06</c:v>
                </c:pt>
                <c:pt idx="4390">
                  <c:v>6.0100000000000001E-2</c:v>
                </c:pt>
                <c:pt idx="4391">
                  <c:v>0.06</c:v>
                </c:pt>
                <c:pt idx="4392">
                  <c:v>6.0100000000000001E-2</c:v>
                </c:pt>
                <c:pt idx="4393">
                  <c:v>6.0299999999999999E-2</c:v>
                </c:pt>
                <c:pt idx="4394">
                  <c:v>5.9299999999999999E-2</c:v>
                </c:pt>
                <c:pt idx="4395">
                  <c:v>5.9400000000000001E-2</c:v>
                </c:pt>
                <c:pt idx="4396">
                  <c:v>5.9200000000000003E-2</c:v>
                </c:pt>
                <c:pt idx="4397">
                  <c:v>5.9200000000000003E-2</c:v>
                </c:pt>
                <c:pt idx="4398">
                  <c:v>5.8799999999999998E-2</c:v>
                </c:pt>
                <c:pt idx="4399">
                  <c:v>5.8500000000000003E-2</c:v>
                </c:pt>
                <c:pt idx="4400">
                  <c:v>5.8599999999999999E-2</c:v>
                </c:pt>
                <c:pt idx="4401">
                  <c:v>5.8200000000000002E-2</c:v>
                </c:pt>
                <c:pt idx="4402">
                  <c:v>5.8099999999999999E-2</c:v>
                </c:pt>
                <c:pt idx="4403">
                  <c:v>5.8099999999999999E-2</c:v>
                </c:pt>
                <c:pt idx="4404">
                  <c:v>5.7799999999999997E-2</c:v>
                </c:pt>
                <c:pt idx="4405">
                  <c:v>5.8299999999999998E-2</c:v>
                </c:pt>
                <c:pt idx="4406">
                  <c:v>5.8299999999999998E-2</c:v>
                </c:pt>
                <c:pt idx="4407">
                  <c:v>5.8000000000000003E-2</c:v>
                </c:pt>
                <c:pt idx="4408">
                  <c:v>5.8000000000000003E-2</c:v>
                </c:pt>
                <c:pt idx="4409">
                  <c:v>5.7799999999999997E-2</c:v>
                </c:pt>
                <c:pt idx="4410">
                  <c:v>5.7799999999999997E-2</c:v>
                </c:pt>
                <c:pt idx="4411">
                  <c:v>5.7500000000000002E-2</c:v>
                </c:pt>
                <c:pt idx="4412">
                  <c:v>5.62E-2</c:v>
                </c:pt>
                <c:pt idx="4413">
                  <c:v>5.6300000000000003E-2</c:v>
                </c:pt>
                <c:pt idx="4414">
                  <c:v>5.6099999999999997E-2</c:v>
                </c:pt>
                <c:pt idx="4415">
                  <c:v>5.6599999999999998E-2</c:v>
                </c:pt>
                <c:pt idx="4416">
                  <c:v>5.7700000000000001E-2</c:v>
                </c:pt>
                <c:pt idx="4417">
                  <c:v>5.8700000000000002E-2</c:v>
                </c:pt>
                <c:pt idx="4418">
                  <c:v>5.7599999999999998E-2</c:v>
                </c:pt>
                <c:pt idx="4419">
                  <c:v>5.7599999999999998E-2</c:v>
                </c:pt>
                <c:pt idx="4420">
                  <c:v>5.8799999999999998E-2</c:v>
                </c:pt>
                <c:pt idx="4421">
                  <c:v>5.8999999999999997E-2</c:v>
                </c:pt>
                <c:pt idx="4422">
                  <c:v>5.8700000000000002E-2</c:v>
                </c:pt>
                <c:pt idx="4423">
                  <c:v>5.8500000000000003E-2</c:v>
                </c:pt>
                <c:pt idx="4424">
                  <c:v>5.8999999999999997E-2</c:v>
                </c:pt>
                <c:pt idx="4425">
                  <c:v>5.8700000000000002E-2</c:v>
                </c:pt>
                <c:pt idx="4426">
                  <c:v>5.8299999999999998E-2</c:v>
                </c:pt>
                <c:pt idx="4427">
                  <c:v>5.8200000000000002E-2</c:v>
                </c:pt>
                <c:pt idx="4428">
                  <c:v>5.8000000000000003E-2</c:v>
                </c:pt>
                <c:pt idx="4429">
                  <c:v>5.8000000000000003E-2</c:v>
                </c:pt>
                <c:pt idx="4430">
                  <c:v>5.8000000000000003E-2</c:v>
                </c:pt>
                <c:pt idx="4431">
                  <c:v>5.8000000000000003E-2</c:v>
                </c:pt>
                <c:pt idx="4432">
                  <c:v>5.8000000000000003E-2</c:v>
                </c:pt>
                <c:pt idx="4433">
                  <c:v>5.7700000000000001E-2</c:v>
                </c:pt>
                <c:pt idx="4434">
                  <c:v>5.7700000000000001E-2</c:v>
                </c:pt>
                <c:pt idx="4435">
                  <c:v>5.7700000000000001E-2</c:v>
                </c:pt>
                <c:pt idx="4436">
                  <c:v>5.9900000000000002E-2</c:v>
                </c:pt>
                <c:pt idx="4437">
                  <c:v>5.9499999999999997E-2</c:v>
                </c:pt>
                <c:pt idx="4438">
                  <c:v>5.96E-2</c:v>
                </c:pt>
                <c:pt idx="4439">
                  <c:v>5.96E-2</c:v>
                </c:pt>
                <c:pt idx="4440">
                  <c:v>5.9299999999999999E-2</c:v>
                </c:pt>
                <c:pt idx="4441">
                  <c:v>5.8700000000000002E-2</c:v>
                </c:pt>
                <c:pt idx="4442">
                  <c:v>5.8900000000000001E-2</c:v>
                </c:pt>
                <c:pt idx="4443">
                  <c:v>5.7799999999999997E-2</c:v>
                </c:pt>
                <c:pt idx="4444">
                  <c:v>5.74E-2</c:v>
                </c:pt>
                <c:pt idx="4445">
                  <c:v>5.7299999999999997E-2</c:v>
                </c:pt>
                <c:pt idx="4446">
                  <c:v>5.6800000000000003E-2</c:v>
                </c:pt>
                <c:pt idx="4447">
                  <c:v>5.7200000000000001E-2</c:v>
                </c:pt>
                <c:pt idx="4448">
                  <c:v>5.7200000000000001E-2</c:v>
                </c:pt>
                <c:pt idx="4449">
                  <c:v>5.7099999999999998E-2</c:v>
                </c:pt>
                <c:pt idx="4450">
                  <c:v>5.6899999999999999E-2</c:v>
                </c:pt>
                <c:pt idx="4451">
                  <c:v>5.6899999999999999E-2</c:v>
                </c:pt>
                <c:pt idx="4452">
                  <c:v>5.7599999999999998E-2</c:v>
                </c:pt>
                <c:pt idx="4453">
                  <c:v>5.7599999999999998E-2</c:v>
                </c:pt>
                <c:pt idx="4454">
                  <c:v>5.7299999999999997E-2</c:v>
                </c:pt>
                <c:pt idx="4455">
                  <c:v>5.7799999999999997E-2</c:v>
                </c:pt>
                <c:pt idx="4456">
                  <c:v>5.7500000000000002E-2</c:v>
                </c:pt>
                <c:pt idx="4457">
                  <c:v>5.6899999999999999E-2</c:v>
                </c:pt>
                <c:pt idx="4458">
                  <c:v>5.67E-2</c:v>
                </c:pt>
                <c:pt idx="4459">
                  <c:v>5.7200000000000001E-2</c:v>
                </c:pt>
                <c:pt idx="4460">
                  <c:v>5.67E-2</c:v>
                </c:pt>
                <c:pt idx="4461">
                  <c:v>5.6800000000000003E-2</c:v>
                </c:pt>
                <c:pt idx="4462">
                  <c:v>5.62E-2</c:v>
                </c:pt>
                <c:pt idx="4463">
                  <c:v>5.6099999999999997E-2</c:v>
                </c:pt>
                <c:pt idx="4464">
                  <c:v>5.57E-2</c:v>
                </c:pt>
                <c:pt idx="4465">
                  <c:v>5.5500000000000001E-2</c:v>
                </c:pt>
                <c:pt idx="4466">
                  <c:v>5.5399999999999998E-2</c:v>
                </c:pt>
                <c:pt idx="4467">
                  <c:v>5.4899999999999997E-2</c:v>
                </c:pt>
                <c:pt idx="4468">
                  <c:v>5.5E-2</c:v>
                </c:pt>
                <c:pt idx="4469">
                  <c:v>5.4800000000000001E-2</c:v>
                </c:pt>
                <c:pt idx="4470">
                  <c:v>5.5100000000000003E-2</c:v>
                </c:pt>
                <c:pt idx="4471">
                  <c:v>5.5100000000000003E-2</c:v>
                </c:pt>
                <c:pt idx="4472">
                  <c:v>5.5199999999999999E-2</c:v>
                </c:pt>
                <c:pt idx="4473">
                  <c:v>5.5500000000000001E-2</c:v>
                </c:pt>
                <c:pt idx="4474">
                  <c:v>5.5300000000000002E-2</c:v>
                </c:pt>
                <c:pt idx="4475">
                  <c:v>5.57E-2</c:v>
                </c:pt>
                <c:pt idx="4476">
                  <c:v>5.5E-2</c:v>
                </c:pt>
                <c:pt idx="4477">
                  <c:v>5.5599999999999997E-2</c:v>
                </c:pt>
                <c:pt idx="4478">
                  <c:v>5.5300000000000002E-2</c:v>
                </c:pt>
                <c:pt idx="4479">
                  <c:v>5.5500000000000001E-2</c:v>
                </c:pt>
                <c:pt idx="4480">
                  <c:v>5.6399999999999999E-2</c:v>
                </c:pt>
                <c:pt idx="4481">
                  <c:v>5.6599999999999998E-2</c:v>
                </c:pt>
                <c:pt idx="4482">
                  <c:v>5.6800000000000003E-2</c:v>
                </c:pt>
                <c:pt idx="4483">
                  <c:v>5.6500000000000002E-2</c:v>
                </c:pt>
                <c:pt idx="4484">
                  <c:v>5.6500000000000002E-2</c:v>
                </c:pt>
                <c:pt idx="4485">
                  <c:v>5.6599999999999998E-2</c:v>
                </c:pt>
                <c:pt idx="4486">
                  <c:v>5.7000000000000002E-2</c:v>
                </c:pt>
                <c:pt idx="4487">
                  <c:v>5.7000000000000002E-2</c:v>
                </c:pt>
                <c:pt idx="4488">
                  <c:v>5.8400000000000001E-2</c:v>
                </c:pt>
                <c:pt idx="4489">
                  <c:v>5.8999999999999997E-2</c:v>
                </c:pt>
                <c:pt idx="4490">
                  <c:v>5.91E-2</c:v>
                </c:pt>
                <c:pt idx="4491">
                  <c:v>5.9499999999999997E-2</c:v>
                </c:pt>
                <c:pt idx="4492">
                  <c:v>5.91E-2</c:v>
                </c:pt>
                <c:pt idx="4493">
                  <c:v>5.8900000000000001E-2</c:v>
                </c:pt>
                <c:pt idx="4494">
                  <c:v>5.8500000000000003E-2</c:v>
                </c:pt>
                <c:pt idx="4495">
                  <c:v>5.8799999999999998E-2</c:v>
                </c:pt>
                <c:pt idx="4496">
                  <c:v>5.91E-2</c:v>
                </c:pt>
                <c:pt idx="4497">
                  <c:v>5.91E-2</c:v>
                </c:pt>
                <c:pt idx="4498">
                  <c:v>5.91E-2</c:v>
                </c:pt>
                <c:pt idx="4499">
                  <c:v>5.9900000000000002E-2</c:v>
                </c:pt>
                <c:pt idx="4500">
                  <c:v>0.06</c:v>
                </c:pt>
                <c:pt idx="4501">
                  <c:v>6.0199999999999997E-2</c:v>
                </c:pt>
                <c:pt idx="4502">
                  <c:v>6.0100000000000001E-2</c:v>
                </c:pt>
                <c:pt idx="4503">
                  <c:v>5.8799999999999998E-2</c:v>
                </c:pt>
                <c:pt idx="4504">
                  <c:v>5.8900000000000001E-2</c:v>
                </c:pt>
                <c:pt idx="4505">
                  <c:v>5.8900000000000001E-2</c:v>
                </c:pt>
                <c:pt idx="4506">
                  <c:v>5.91E-2</c:v>
                </c:pt>
                <c:pt idx="4507">
                  <c:v>5.9499999999999997E-2</c:v>
                </c:pt>
                <c:pt idx="4508">
                  <c:v>5.9400000000000001E-2</c:v>
                </c:pt>
                <c:pt idx="4509">
                  <c:v>5.8099999999999999E-2</c:v>
                </c:pt>
                <c:pt idx="4510">
                  <c:v>5.8400000000000001E-2</c:v>
                </c:pt>
                <c:pt idx="4511">
                  <c:v>5.8000000000000003E-2</c:v>
                </c:pt>
                <c:pt idx="4512">
                  <c:v>5.8200000000000002E-2</c:v>
                </c:pt>
                <c:pt idx="4513">
                  <c:v>5.8700000000000002E-2</c:v>
                </c:pt>
                <c:pt idx="4514">
                  <c:v>5.8400000000000001E-2</c:v>
                </c:pt>
                <c:pt idx="4515">
                  <c:v>5.8299999999999998E-2</c:v>
                </c:pt>
                <c:pt idx="4516">
                  <c:v>5.8599999999999999E-2</c:v>
                </c:pt>
                <c:pt idx="4517">
                  <c:v>5.8799999999999998E-2</c:v>
                </c:pt>
                <c:pt idx="4518">
                  <c:v>5.8900000000000001E-2</c:v>
                </c:pt>
                <c:pt idx="4519">
                  <c:v>5.8200000000000002E-2</c:v>
                </c:pt>
                <c:pt idx="4520">
                  <c:v>5.79E-2</c:v>
                </c:pt>
                <c:pt idx="4521">
                  <c:v>5.79E-2</c:v>
                </c:pt>
                <c:pt idx="4522">
                  <c:v>5.7799999999999997E-2</c:v>
                </c:pt>
                <c:pt idx="4523">
                  <c:v>5.7599999999999998E-2</c:v>
                </c:pt>
                <c:pt idx="4524">
                  <c:v>5.7500000000000002E-2</c:v>
                </c:pt>
                <c:pt idx="4525">
                  <c:v>5.7599999999999998E-2</c:v>
                </c:pt>
                <c:pt idx="4526">
                  <c:v>5.7599999999999998E-2</c:v>
                </c:pt>
                <c:pt idx="4527">
                  <c:v>5.7599999999999998E-2</c:v>
                </c:pt>
                <c:pt idx="4528">
                  <c:v>5.6899999999999999E-2</c:v>
                </c:pt>
                <c:pt idx="4529">
                  <c:v>5.7099999999999998E-2</c:v>
                </c:pt>
                <c:pt idx="4530">
                  <c:v>5.67E-2</c:v>
                </c:pt>
                <c:pt idx="4531">
                  <c:v>5.6899999999999999E-2</c:v>
                </c:pt>
                <c:pt idx="4532">
                  <c:v>5.7599999999999998E-2</c:v>
                </c:pt>
                <c:pt idx="4533">
                  <c:v>5.7599999999999998E-2</c:v>
                </c:pt>
                <c:pt idx="4534">
                  <c:v>5.79E-2</c:v>
                </c:pt>
                <c:pt idx="4535">
                  <c:v>5.8500000000000003E-2</c:v>
                </c:pt>
                <c:pt idx="4536">
                  <c:v>5.9200000000000003E-2</c:v>
                </c:pt>
                <c:pt idx="4537">
                  <c:v>5.8799999999999998E-2</c:v>
                </c:pt>
                <c:pt idx="4538">
                  <c:v>5.9200000000000003E-2</c:v>
                </c:pt>
                <c:pt idx="4539">
                  <c:v>5.9200000000000003E-2</c:v>
                </c:pt>
                <c:pt idx="4540">
                  <c:v>5.91E-2</c:v>
                </c:pt>
                <c:pt idx="4541">
                  <c:v>5.91E-2</c:v>
                </c:pt>
                <c:pt idx="4542">
                  <c:v>5.9299999999999999E-2</c:v>
                </c:pt>
                <c:pt idx="4543">
                  <c:v>5.9200000000000003E-2</c:v>
                </c:pt>
                <c:pt idx="4544">
                  <c:v>5.8299999999999998E-2</c:v>
                </c:pt>
                <c:pt idx="4545">
                  <c:v>5.8200000000000002E-2</c:v>
                </c:pt>
                <c:pt idx="4546">
                  <c:v>5.8099999999999999E-2</c:v>
                </c:pt>
                <c:pt idx="4547">
                  <c:v>5.7799999999999997E-2</c:v>
                </c:pt>
                <c:pt idx="4548">
                  <c:v>5.79E-2</c:v>
                </c:pt>
                <c:pt idx="4549">
                  <c:v>5.7700000000000001E-2</c:v>
                </c:pt>
                <c:pt idx="4550">
                  <c:v>5.79E-2</c:v>
                </c:pt>
                <c:pt idx="4551">
                  <c:v>5.7099999999999998E-2</c:v>
                </c:pt>
                <c:pt idx="4552">
                  <c:v>5.6800000000000003E-2</c:v>
                </c:pt>
                <c:pt idx="4553">
                  <c:v>5.67E-2</c:v>
                </c:pt>
                <c:pt idx="4554">
                  <c:v>5.7200000000000001E-2</c:v>
                </c:pt>
                <c:pt idx="4555">
                  <c:v>5.7200000000000001E-2</c:v>
                </c:pt>
                <c:pt idx="4556">
                  <c:v>5.7700000000000001E-2</c:v>
                </c:pt>
                <c:pt idx="4557">
                  <c:v>5.7200000000000001E-2</c:v>
                </c:pt>
                <c:pt idx="4558">
                  <c:v>5.7299999999999997E-2</c:v>
                </c:pt>
                <c:pt idx="4559">
                  <c:v>5.6800000000000003E-2</c:v>
                </c:pt>
                <c:pt idx="4560">
                  <c:v>5.67E-2</c:v>
                </c:pt>
                <c:pt idx="4561">
                  <c:v>5.6500000000000002E-2</c:v>
                </c:pt>
                <c:pt idx="4562">
                  <c:v>5.6599999999999998E-2</c:v>
                </c:pt>
                <c:pt idx="4563">
                  <c:v>5.7099999999999998E-2</c:v>
                </c:pt>
                <c:pt idx="4564">
                  <c:v>5.6599999999999998E-2</c:v>
                </c:pt>
                <c:pt idx="4565">
                  <c:v>5.6399999999999999E-2</c:v>
                </c:pt>
                <c:pt idx="4566">
                  <c:v>5.5899999999999998E-2</c:v>
                </c:pt>
                <c:pt idx="4567">
                  <c:v>5.5899999999999998E-2</c:v>
                </c:pt>
                <c:pt idx="4568">
                  <c:v>5.5399999999999998E-2</c:v>
                </c:pt>
                <c:pt idx="4569">
                  <c:v>5.5500000000000001E-2</c:v>
                </c:pt>
                <c:pt idx="4570">
                  <c:v>5.5399999999999998E-2</c:v>
                </c:pt>
                <c:pt idx="4571">
                  <c:v>5.5599999999999997E-2</c:v>
                </c:pt>
                <c:pt idx="4572">
                  <c:v>5.5199999999999999E-2</c:v>
                </c:pt>
                <c:pt idx="4573">
                  <c:v>5.57E-2</c:v>
                </c:pt>
                <c:pt idx="4574">
                  <c:v>5.6099999999999997E-2</c:v>
                </c:pt>
                <c:pt idx="4575">
                  <c:v>5.6000000000000001E-2</c:v>
                </c:pt>
                <c:pt idx="4576">
                  <c:v>5.5500000000000001E-2</c:v>
                </c:pt>
                <c:pt idx="4577">
                  <c:v>5.5500000000000001E-2</c:v>
                </c:pt>
                <c:pt idx="4578">
                  <c:v>5.5599999999999997E-2</c:v>
                </c:pt>
                <c:pt idx="4579">
                  <c:v>5.5199999999999999E-2</c:v>
                </c:pt>
                <c:pt idx="4580">
                  <c:v>5.5E-2</c:v>
                </c:pt>
                <c:pt idx="4581">
                  <c:v>5.5199999999999999E-2</c:v>
                </c:pt>
                <c:pt idx="4582">
                  <c:v>5.5399999999999998E-2</c:v>
                </c:pt>
                <c:pt idx="4583">
                  <c:v>5.5500000000000001E-2</c:v>
                </c:pt>
                <c:pt idx="4584">
                  <c:v>5.5199999999999999E-2</c:v>
                </c:pt>
                <c:pt idx="4585">
                  <c:v>5.4800000000000001E-2</c:v>
                </c:pt>
                <c:pt idx="4586">
                  <c:v>5.5300000000000002E-2</c:v>
                </c:pt>
                <c:pt idx="4587">
                  <c:v>5.6000000000000001E-2</c:v>
                </c:pt>
                <c:pt idx="4588">
                  <c:v>5.6399999999999999E-2</c:v>
                </c:pt>
                <c:pt idx="4589">
                  <c:v>5.7099999999999998E-2</c:v>
                </c:pt>
                <c:pt idx="4590">
                  <c:v>5.6599999999999998E-2</c:v>
                </c:pt>
                <c:pt idx="4591">
                  <c:v>5.9499999999999997E-2</c:v>
                </c:pt>
                <c:pt idx="4592">
                  <c:v>5.9499999999999997E-2</c:v>
                </c:pt>
                <c:pt idx="4593">
                  <c:v>5.9499999999999997E-2</c:v>
                </c:pt>
                <c:pt idx="4594">
                  <c:v>5.91E-2</c:v>
                </c:pt>
                <c:pt idx="4595">
                  <c:v>5.9499999999999997E-2</c:v>
                </c:pt>
                <c:pt idx="4596">
                  <c:v>5.9200000000000003E-2</c:v>
                </c:pt>
                <c:pt idx="4597">
                  <c:v>5.8999999999999997E-2</c:v>
                </c:pt>
                <c:pt idx="4598">
                  <c:v>5.91E-2</c:v>
                </c:pt>
                <c:pt idx="4599">
                  <c:v>5.8400000000000001E-2</c:v>
                </c:pt>
                <c:pt idx="4600">
                  <c:v>5.8900000000000001E-2</c:v>
                </c:pt>
                <c:pt idx="4601">
                  <c:v>5.8900000000000001E-2</c:v>
                </c:pt>
                <c:pt idx="4602">
                  <c:v>5.8999999999999997E-2</c:v>
                </c:pt>
                <c:pt idx="4603">
                  <c:v>5.9700000000000003E-2</c:v>
                </c:pt>
                <c:pt idx="4604">
                  <c:v>5.96E-2</c:v>
                </c:pt>
                <c:pt idx="4605">
                  <c:v>5.91E-2</c:v>
                </c:pt>
                <c:pt idx="4606">
                  <c:v>5.9299999999999999E-2</c:v>
                </c:pt>
                <c:pt idx="4607">
                  <c:v>5.9299999999999999E-2</c:v>
                </c:pt>
                <c:pt idx="4608">
                  <c:v>5.9200000000000003E-2</c:v>
                </c:pt>
                <c:pt idx="4609">
                  <c:v>5.9400000000000001E-2</c:v>
                </c:pt>
                <c:pt idx="4610">
                  <c:v>5.8999999999999997E-2</c:v>
                </c:pt>
                <c:pt idx="4611">
                  <c:v>5.8900000000000001E-2</c:v>
                </c:pt>
                <c:pt idx="4612">
                  <c:v>5.8799999999999998E-2</c:v>
                </c:pt>
                <c:pt idx="4613">
                  <c:v>5.8999999999999997E-2</c:v>
                </c:pt>
                <c:pt idx="4614">
                  <c:v>5.8999999999999997E-2</c:v>
                </c:pt>
                <c:pt idx="4615">
                  <c:v>5.8400000000000001E-2</c:v>
                </c:pt>
                <c:pt idx="4616">
                  <c:v>5.8799999999999998E-2</c:v>
                </c:pt>
                <c:pt idx="4617">
                  <c:v>5.8799999999999998E-2</c:v>
                </c:pt>
                <c:pt idx="4618">
                  <c:v>5.8599999999999999E-2</c:v>
                </c:pt>
                <c:pt idx="4619">
                  <c:v>5.8400000000000001E-2</c:v>
                </c:pt>
                <c:pt idx="4620">
                  <c:v>5.7500000000000002E-2</c:v>
                </c:pt>
                <c:pt idx="4621">
                  <c:v>5.74E-2</c:v>
                </c:pt>
                <c:pt idx="4622">
                  <c:v>5.7200000000000001E-2</c:v>
                </c:pt>
                <c:pt idx="4623">
                  <c:v>5.7000000000000002E-2</c:v>
                </c:pt>
                <c:pt idx="4624">
                  <c:v>5.7200000000000001E-2</c:v>
                </c:pt>
                <c:pt idx="4625">
                  <c:v>5.6800000000000003E-2</c:v>
                </c:pt>
                <c:pt idx="4626">
                  <c:v>5.7099999999999998E-2</c:v>
                </c:pt>
                <c:pt idx="4627">
                  <c:v>5.7299999999999997E-2</c:v>
                </c:pt>
                <c:pt idx="4628">
                  <c:v>5.7299999999999997E-2</c:v>
                </c:pt>
                <c:pt idx="4629">
                  <c:v>5.7200000000000001E-2</c:v>
                </c:pt>
                <c:pt idx="4630">
                  <c:v>5.67E-2</c:v>
                </c:pt>
                <c:pt idx="4631">
                  <c:v>5.6599999999999998E-2</c:v>
                </c:pt>
                <c:pt idx="4632">
                  <c:v>5.45E-2</c:v>
                </c:pt>
                <c:pt idx="4633">
                  <c:v>5.6099999999999997E-2</c:v>
                </c:pt>
                <c:pt idx="4634">
                  <c:v>5.6000000000000001E-2</c:v>
                </c:pt>
                <c:pt idx="4635">
                  <c:v>5.62E-2</c:v>
                </c:pt>
                <c:pt idx="4636">
                  <c:v>5.67E-2</c:v>
                </c:pt>
                <c:pt idx="4637">
                  <c:v>5.74E-2</c:v>
                </c:pt>
                <c:pt idx="4638">
                  <c:v>5.7700000000000001E-2</c:v>
                </c:pt>
                <c:pt idx="4639">
                  <c:v>5.74E-2</c:v>
                </c:pt>
                <c:pt idx="4640">
                  <c:v>5.7599999999999998E-2</c:v>
                </c:pt>
                <c:pt idx="4641">
                  <c:v>5.8099999999999999E-2</c:v>
                </c:pt>
                <c:pt idx="4642">
                  <c:v>5.8799999999999998E-2</c:v>
                </c:pt>
                <c:pt idx="4643">
                  <c:v>5.8400000000000001E-2</c:v>
                </c:pt>
                <c:pt idx="4644">
                  <c:v>5.8700000000000002E-2</c:v>
                </c:pt>
                <c:pt idx="4645">
                  <c:v>5.8599999999999999E-2</c:v>
                </c:pt>
                <c:pt idx="4646">
                  <c:v>5.8700000000000002E-2</c:v>
                </c:pt>
                <c:pt idx="4647">
                  <c:v>5.91E-2</c:v>
                </c:pt>
                <c:pt idx="4648">
                  <c:v>5.8200000000000002E-2</c:v>
                </c:pt>
                <c:pt idx="4649">
                  <c:v>5.7799999999999997E-2</c:v>
                </c:pt>
                <c:pt idx="4650">
                  <c:v>5.8099999999999999E-2</c:v>
                </c:pt>
                <c:pt idx="4651">
                  <c:v>5.8000000000000003E-2</c:v>
                </c:pt>
                <c:pt idx="4652">
                  <c:v>5.79E-2</c:v>
                </c:pt>
                <c:pt idx="4653">
                  <c:v>5.8200000000000002E-2</c:v>
                </c:pt>
                <c:pt idx="4654">
                  <c:v>5.8200000000000002E-2</c:v>
                </c:pt>
                <c:pt idx="4655">
                  <c:v>5.8000000000000003E-2</c:v>
                </c:pt>
                <c:pt idx="4656">
                  <c:v>5.8299999999999998E-2</c:v>
                </c:pt>
                <c:pt idx="4657">
                  <c:v>5.79E-2</c:v>
                </c:pt>
                <c:pt idx="4658">
                  <c:v>5.8000000000000003E-2</c:v>
                </c:pt>
                <c:pt idx="4659">
                  <c:v>5.7799999999999997E-2</c:v>
                </c:pt>
                <c:pt idx="4660">
                  <c:v>5.7799999999999997E-2</c:v>
                </c:pt>
                <c:pt idx="4661">
                  <c:v>5.8000000000000003E-2</c:v>
                </c:pt>
                <c:pt idx="4662">
                  <c:v>5.79E-2</c:v>
                </c:pt>
                <c:pt idx="4663">
                  <c:v>5.79E-2</c:v>
                </c:pt>
                <c:pt idx="4664">
                  <c:v>5.7299999999999997E-2</c:v>
                </c:pt>
                <c:pt idx="4665">
                  <c:v>5.74E-2</c:v>
                </c:pt>
                <c:pt idx="4666">
                  <c:v>5.74E-2</c:v>
                </c:pt>
                <c:pt idx="4667">
                  <c:v>5.7099999999999998E-2</c:v>
                </c:pt>
                <c:pt idx="4668">
                  <c:v>5.6899999999999999E-2</c:v>
                </c:pt>
                <c:pt idx="4669">
                  <c:v>5.6899999999999999E-2</c:v>
                </c:pt>
                <c:pt idx="4670">
                  <c:v>5.67E-2</c:v>
                </c:pt>
                <c:pt idx="4671">
                  <c:v>5.7000000000000002E-2</c:v>
                </c:pt>
                <c:pt idx="4672">
                  <c:v>5.7000000000000002E-2</c:v>
                </c:pt>
                <c:pt idx="4673">
                  <c:v>5.62E-2</c:v>
                </c:pt>
                <c:pt idx="4674">
                  <c:v>5.62E-2</c:v>
                </c:pt>
                <c:pt idx="4675">
                  <c:v>5.5800000000000002E-2</c:v>
                </c:pt>
                <c:pt idx="4676">
                  <c:v>5.5800000000000002E-2</c:v>
                </c:pt>
                <c:pt idx="4677">
                  <c:v>5.57E-2</c:v>
                </c:pt>
                <c:pt idx="4678">
                  <c:v>5.57E-2</c:v>
                </c:pt>
                <c:pt idx="4679">
                  <c:v>5.5300000000000002E-2</c:v>
                </c:pt>
                <c:pt idx="4680">
                  <c:v>5.62E-2</c:v>
                </c:pt>
                <c:pt idx="4681">
                  <c:v>5.6000000000000001E-2</c:v>
                </c:pt>
                <c:pt idx="4682">
                  <c:v>5.4800000000000001E-2</c:v>
                </c:pt>
                <c:pt idx="4683">
                  <c:v>5.4199999999999998E-2</c:v>
                </c:pt>
                <c:pt idx="4684">
                  <c:v>5.4399999999999997E-2</c:v>
                </c:pt>
                <c:pt idx="4685">
                  <c:v>5.4800000000000001E-2</c:v>
                </c:pt>
                <c:pt idx="4686">
                  <c:v>5.4699999999999999E-2</c:v>
                </c:pt>
                <c:pt idx="4687">
                  <c:v>5.4100000000000002E-2</c:v>
                </c:pt>
                <c:pt idx="4688">
                  <c:v>5.4300000000000001E-2</c:v>
                </c:pt>
                <c:pt idx="4689">
                  <c:v>5.3900000000000003E-2</c:v>
                </c:pt>
                <c:pt idx="4690">
                  <c:v>5.2299999999999999E-2</c:v>
                </c:pt>
                <c:pt idx="4691">
                  <c:v>5.2299999999999999E-2</c:v>
                </c:pt>
                <c:pt idx="4692">
                  <c:v>5.2299999999999999E-2</c:v>
                </c:pt>
                <c:pt idx="4693">
                  <c:v>5.4600000000000003E-2</c:v>
                </c:pt>
                <c:pt idx="4694">
                  <c:v>5.4800000000000001E-2</c:v>
                </c:pt>
                <c:pt idx="4695">
                  <c:v>5.3600000000000002E-2</c:v>
                </c:pt>
                <c:pt idx="4696">
                  <c:v>5.3600000000000002E-2</c:v>
                </c:pt>
                <c:pt idx="4697">
                  <c:v>5.5500000000000001E-2</c:v>
                </c:pt>
                <c:pt idx="4698">
                  <c:v>5.3999999999999999E-2</c:v>
                </c:pt>
                <c:pt idx="4699">
                  <c:v>5.33E-2</c:v>
                </c:pt>
                <c:pt idx="4700">
                  <c:v>5.2900000000000003E-2</c:v>
                </c:pt>
                <c:pt idx="4701">
                  <c:v>5.3400000000000003E-2</c:v>
                </c:pt>
                <c:pt idx="4702">
                  <c:v>5.2699999999999997E-2</c:v>
                </c:pt>
                <c:pt idx="4703">
                  <c:v>5.1900000000000002E-2</c:v>
                </c:pt>
                <c:pt idx="4704">
                  <c:v>5.21E-2</c:v>
                </c:pt>
                <c:pt idx="4705">
                  <c:v>5.2600000000000001E-2</c:v>
                </c:pt>
                <c:pt idx="4706">
                  <c:v>5.1799999999999999E-2</c:v>
                </c:pt>
                <c:pt idx="4707">
                  <c:v>5.2400000000000002E-2</c:v>
                </c:pt>
                <c:pt idx="4708">
                  <c:v>5.2600000000000001E-2</c:v>
                </c:pt>
                <c:pt idx="4709">
                  <c:v>5.2400000000000002E-2</c:v>
                </c:pt>
                <c:pt idx="4710">
                  <c:v>5.2200000000000003E-2</c:v>
                </c:pt>
                <c:pt idx="4711">
                  <c:v>5.2999999999999999E-2</c:v>
                </c:pt>
                <c:pt idx="4712">
                  <c:v>5.3199999999999997E-2</c:v>
                </c:pt>
                <c:pt idx="4713">
                  <c:v>5.33E-2</c:v>
                </c:pt>
                <c:pt idx="4714">
                  <c:v>5.28E-2</c:v>
                </c:pt>
                <c:pt idx="4715">
                  <c:v>5.2600000000000001E-2</c:v>
                </c:pt>
                <c:pt idx="4716">
                  <c:v>5.2699999999999997E-2</c:v>
                </c:pt>
                <c:pt idx="4717">
                  <c:v>5.2299999999999999E-2</c:v>
                </c:pt>
                <c:pt idx="4718">
                  <c:v>5.2299999999999999E-2</c:v>
                </c:pt>
                <c:pt idx="4719">
                  <c:v>5.2400000000000002E-2</c:v>
                </c:pt>
                <c:pt idx="4720">
                  <c:v>5.21E-2</c:v>
                </c:pt>
                <c:pt idx="4721">
                  <c:v>5.3199999999999997E-2</c:v>
                </c:pt>
                <c:pt idx="4722">
                  <c:v>5.2499999999999998E-2</c:v>
                </c:pt>
                <c:pt idx="4723">
                  <c:v>5.2499999999999998E-2</c:v>
                </c:pt>
                <c:pt idx="4724">
                  <c:v>5.2600000000000001E-2</c:v>
                </c:pt>
                <c:pt idx="4725">
                  <c:v>5.1900000000000002E-2</c:v>
                </c:pt>
                <c:pt idx="4726">
                  <c:v>5.1499999999999997E-2</c:v>
                </c:pt>
                <c:pt idx="4727">
                  <c:v>5.1200000000000002E-2</c:v>
                </c:pt>
                <c:pt idx="4728">
                  <c:v>5.0999999999999997E-2</c:v>
                </c:pt>
                <c:pt idx="4729">
                  <c:v>5.04E-2</c:v>
                </c:pt>
                <c:pt idx="4730">
                  <c:v>5.0700000000000002E-2</c:v>
                </c:pt>
                <c:pt idx="4731">
                  <c:v>5.0999999999999997E-2</c:v>
                </c:pt>
                <c:pt idx="4732">
                  <c:v>5.0999999999999997E-2</c:v>
                </c:pt>
                <c:pt idx="4733">
                  <c:v>5.0700000000000002E-2</c:v>
                </c:pt>
                <c:pt idx="4734">
                  <c:v>5.0900000000000001E-2</c:v>
                </c:pt>
                <c:pt idx="4735">
                  <c:v>5.1299999999999998E-2</c:v>
                </c:pt>
                <c:pt idx="4736">
                  <c:v>5.0799999999999998E-2</c:v>
                </c:pt>
                <c:pt idx="4737">
                  <c:v>5.0900000000000001E-2</c:v>
                </c:pt>
                <c:pt idx="4738">
                  <c:v>5.1299999999999998E-2</c:v>
                </c:pt>
                <c:pt idx="4739">
                  <c:v>5.0799999999999998E-2</c:v>
                </c:pt>
                <c:pt idx="4740">
                  <c:v>5.1700000000000003E-2</c:v>
                </c:pt>
                <c:pt idx="4741">
                  <c:v>5.2200000000000003E-2</c:v>
                </c:pt>
                <c:pt idx="4742">
                  <c:v>5.1799999999999999E-2</c:v>
                </c:pt>
                <c:pt idx="4743">
                  <c:v>5.1400000000000001E-2</c:v>
                </c:pt>
                <c:pt idx="4744">
                  <c:v>5.0700000000000002E-2</c:v>
                </c:pt>
                <c:pt idx="4745">
                  <c:v>5.04E-2</c:v>
                </c:pt>
                <c:pt idx="4746">
                  <c:v>5.0500000000000003E-2</c:v>
                </c:pt>
                <c:pt idx="4747">
                  <c:v>4.9700000000000001E-2</c:v>
                </c:pt>
                <c:pt idx="4748">
                  <c:v>5.0599999999999999E-2</c:v>
                </c:pt>
                <c:pt idx="4749">
                  <c:v>5.0200000000000002E-2</c:v>
                </c:pt>
                <c:pt idx="4750">
                  <c:v>5.0099999999999999E-2</c:v>
                </c:pt>
                <c:pt idx="4751">
                  <c:v>5.0500000000000003E-2</c:v>
                </c:pt>
                <c:pt idx="4752">
                  <c:v>5.0099999999999999E-2</c:v>
                </c:pt>
                <c:pt idx="4753">
                  <c:v>5.0299999999999997E-2</c:v>
                </c:pt>
                <c:pt idx="4754">
                  <c:v>5.0099999999999999E-2</c:v>
                </c:pt>
                <c:pt idx="4755">
                  <c:v>4.9799999999999997E-2</c:v>
                </c:pt>
                <c:pt idx="4756">
                  <c:v>5.04E-2</c:v>
                </c:pt>
                <c:pt idx="4757">
                  <c:v>5.0299999999999997E-2</c:v>
                </c:pt>
                <c:pt idx="4758">
                  <c:v>5.0500000000000003E-2</c:v>
                </c:pt>
                <c:pt idx="4759">
                  <c:v>5.0599999999999999E-2</c:v>
                </c:pt>
                <c:pt idx="4760">
                  <c:v>5.11E-2</c:v>
                </c:pt>
                <c:pt idx="4761">
                  <c:v>5.0500000000000003E-2</c:v>
                </c:pt>
                <c:pt idx="4762">
                  <c:v>5.0500000000000003E-2</c:v>
                </c:pt>
                <c:pt idx="4763">
                  <c:v>5.0200000000000002E-2</c:v>
                </c:pt>
                <c:pt idx="4764">
                  <c:v>4.9799999999999997E-2</c:v>
                </c:pt>
                <c:pt idx="4765">
                  <c:v>0.05</c:v>
                </c:pt>
                <c:pt idx="4766">
                  <c:v>4.9799999999999997E-2</c:v>
                </c:pt>
                <c:pt idx="4767">
                  <c:v>4.8399999999999999E-2</c:v>
                </c:pt>
                <c:pt idx="4768">
                  <c:v>4.8399999999999999E-2</c:v>
                </c:pt>
                <c:pt idx="4769">
                  <c:v>5.0099999999999999E-2</c:v>
                </c:pt>
                <c:pt idx="4770">
                  <c:v>4.9500000000000002E-2</c:v>
                </c:pt>
                <c:pt idx="4771">
                  <c:v>4.9799999999999997E-2</c:v>
                </c:pt>
                <c:pt idx="4772">
                  <c:v>5.0099999999999999E-2</c:v>
                </c:pt>
                <c:pt idx="4773">
                  <c:v>5.0299999999999997E-2</c:v>
                </c:pt>
                <c:pt idx="4774">
                  <c:v>5.0500000000000003E-2</c:v>
                </c:pt>
                <c:pt idx="4775">
                  <c:v>5.11E-2</c:v>
                </c:pt>
                <c:pt idx="4776">
                  <c:v>5.0999999999999997E-2</c:v>
                </c:pt>
                <c:pt idx="4777">
                  <c:v>5.04E-2</c:v>
                </c:pt>
                <c:pt idx="4778">
                  <c:v>5.0999999999999997E-2</c:v>
                </c:pt>
                <c:pt idx="4779">
                  <c:v>5.1700000000000003E-2</c:v>
                </c:pt>
                <c:pt idx="4780">
                  <c:v>5.1299999999999998E-2</c:v>
                </c:pt>
                <c:pt idx="4781">
                  <c:v>5.2499999999999998E-2</c:v>
                </c:pt>
                <c:pt idx="4782">
                  <c:v>4.9799999999999997E-2</c:v>
                </c:pt>
                <c:pt idx="4783">
                  <c:v>5.16E-2</c:v>
                </c:pt>
                <c:pt idx="4784">
                  <c:v>5.11E-2</c:v>
                </c:pt>
                <c:pt idx="4785">
                  <c:v>5.1499999999999997E-2</c:v>
                </c:pt>
                <c:pt idx="4786">
                  <c:v>5.1299999999999998E-2</c:v>
                </c:pt>
                <c:pt idx="4787">
                  <c:v>5.1700000000000003E-2</c:v>
                </c:pt>
                <c:pt idx="4788">
                  <c:v>5.1700000000000003E-2</c:v>
                </c:pt>
                <c:pt idx="4789">
                  <c:v>5.2600000000000001E-2</c:v>
                </c:pt>
                <c:pt idx="4790">
                  <c:v>5.2200000000000003E-2</c:v>
                </c:pt>
                <c:pt idx="4791">
                  <c:v>5.16E-2</c:v>
                </c:pt>
                <c:pt idx="4792">
                  <c:v>5.2400000000000002E-2</c:v>
                </c:pt>
                <c:pt idx="4793">
                  <c:v>5.2400000000000002E-2</c:v>
                </c:pt>
                <c:pt idx="4794">
                  <c:v>5.1999999999999998E-2</c:v>
                </c:pt>
                <c:pt idx="4795">
                  <c:v>5.1700000000000003E-2</c:v>
                </c:pt>
                <c:pt idx="4796">
                  <c:v>4.9299999999999997E-2</c:v>
                </c:pt>
                <c:pt idx="4797">
                  <c:v>5.0599999999999999E-2</c:v>
                </c:pt>
                <c:pt idx="4798">
                  <c:v>5.0900000000000001E-2</c:v>
                </c:pt>
                <c:pt idx="4799">
                  <c:v>5.04E-2</c:v>
                </c:pt>
                <c:pt idx="4800">
                  <c:v>4.9799999999999997E-2</c:v>
                </c:pt>
                <c:pt idx="4801">
                  <c:v>5.0299999999999997E-2</c:v>
                </c:pt>
                <c:pt idx="4802">
                  <c:v>5.0700000000000002E-2</c:v>
                </c:pt>
                <c:pt idx="4803">
                  <c:v>4.8500000000000001E-2</c:v>
                </c:pt>
                <c:pt idx="4804">
                  <c:v>4.9799999999999997E-2</c:v>
                </c:pt>
                <c:pt idx="4805">
                  <c:v>5.0099999999999999E-2</c:v>
                </c:pt>
                <c:pt idx="4806">
                  <c:v>0.05</c:v>
                </c:pt>
                <c:pt idx="4807">
                  <c:v>4.99E-2</c:v>
                </c:pt>
                <c:pt idx="4808">
                  <c:v>4.9599999999999998E-2</c:v>
                </c:pt>
                <c:pt idx="4809">
                  <c:v>4.99E-2</c:v>
                </c:pt>
                <c:pt idx="4810">
                  <c:v>4.9599999999999998E-2</c:v>
                </c:pt>
                <c:pt idx="4811">
                  <c:v>4.8000000000000001E-2</c:v>
                </c:pt>
                <c:pt idx="4812">
                  <c:v>4.9099999999999998E-2</c:v>
                </c:pt>
                <c:pt idx="4813">
                  <c:v>4.8800000000000003E-2</c:v>
                </c:pt>
                <c:pt idx="4814">
                  <c:v>4.9299999999999997E-2</c:v>
                </c:pt>
                <c:pt idx="4815">
                  <c:v>4.9399999999999999E-2</c:v>
                </c:pt>
                <c:pt idx="4816">
                  <c:v>4.9799999999999997E-2</c:v>
                </c:pt>
                <c:pt idx="4817">
                  <c:v>4.9799999999999997E-2</c:v>
                </c:pt>
                <c:pt idx="4818">
                  <c:v>4.9299999999999997E-2</c:v>
                </c:pt>
                <c:pt idx="4819">
                  <c:v>4.9399999999999999E-2</c:v>
                </c:pt>
                <c:pt idx="4820">
                  <c:v>4.9099999999999998E-2</c:v>
                </c:pt>
                <c:pt idx="4821">
                  <c:v>4.9200000000000001E-2</c:v>
                </c:pt>
                <c:pt idx="4822">
                  <c:v>4.9399999999999999E-2</c:v>
                </c:pt>
                <c:pt idx="4823">
                  <c:v>4.9200000000000001E-2</c:v>
                </c:pt>
                <c:pt idx="4824">
                  <c:v>0.05</c:v>
                </c:pt>
                <c:pt idx="4825">
                  <c:v>4.9599999999999998E-2</c:v>
                </c:pt>
                <c:pt idx="4826">
                  <c:v>4.9799999999999997E-2</c:v>
                </c:pt>
                <c:pt idx="4827">
                  <c:v>4.9099999999999998E-2</c:v>
                </c:pt>
                <c:pt idx="4828">
                  <c:v>4.9299999999999997E-2</c:v>
                </c:pt>
                <c:pt idx="4829">
                  <c:v>4.9299999999999997E-2</c:v>
                </c:pt>
                <c:pt idx="4830">
                  <c:v>4.9399999999999999E-2</c:v>
                </c:pt>
                <c:pt idx="4831">
                  <c:v>4.8899999999999999E-2</c:v>
                </c:pt>
                <c:pt idx="4832">
                  <c:v>4.82E-2</c:v>
                </c:pt>
                <c:pt idx="4833">
                  <c:v>4.8300000000000003E-2</c:v>
                </c:pt>
                <c:pt idx="4834">
                  <c:v>4.8500000000000001E-2</c:v>
                </c:pt>
                <c:pt idx="4835">
                  <c:v>4.8500000000000001E-2</c:v>
                </c:pt>
                <c:pt idx="4836">
                  <c:v>4.8800000000000003E-2</c:v>
                </c:pt>
                <c:pt idx="4837">
                  <c:v>4.8599999999999997E-2</c:v>
                </c:pt>
                <c:pt idx="4838">
                  <c:v>4.8800000000000003E-2</c:v>
                </c:pt>
                <c:pt idx="4839">
                  <c:v>4.8500000000000001E-2</c:v>
                </c:pt>
                <c:pt idx="4840">
                  <c:v>4.8500000000000001E-2</c:v>
                </c:pt>
                <c:pt idx="4841">
                  <c:v>4.8399999999999999E-2</c:v>
                </c:pt>
                <c:pt idx="4842">
                  <c:v>4.8599999999999997E-2</c:v>
                </c:pt>
                <c:pt idx="4843">
                  <c:v>4.8300000000000003E-2</c:v>
                </c:pt>
                <c:pt idx="4844">
                  <c:v>4.8500000000000001E-2</c:v>
                </c:pt>
                <c:pt idx="4845">
                  <c:v>4.8000000000000001E-2</c:v>
                </c:pt>
                <c:pt idx="4846">
                  <c:v>4.8399999999999999E-2</c:v>
                </c:pt>
                <c:pt idx="4847">
                  <c:v>4.8300000000000003E-2</c:v>
                </c:pt>
                <c:pt idx="4848">
                  <c:v>4.8000000000000001E-2</c:v>
                </c:pt>
                <c:pt idx="4849">
                  <c:v>4.7600000000000003E-2</c:v>
                </c:pt>
                <c:pt idx="4850">
                  <c:v>4.7600000000000003E-2</c:v>
                </c:pt>
                <c:pt idx="4851">
                  <c:v>4.7699999999999999E-2</c:v>
                </c:pt>
                <c:pt idx="4852">
                  <c:v>4.7399999999999998E-2</c:v>
                </c:pt>
                <c:pt idx="4853">
                  <c:v>4.7500000000000001E-2</c:v>
                </c:pt>
                <c:pt idx="4854">
                  <c:v>4.6699999999999998E-2</c:v>
                </c:pt>
                <c:pt idx="4855">
                  <c:v>4.6600000000000003E-2</c:v>
                </c:pt>
                <c:pt idx="4856">
                  <c:v>4.6399999999999997E-2</c:v>
                </c:pt>
                <c:pt idx="4857">
                  <c:v>4.7199999999999999E-2</c:v>
                </c:pt>
                <c:pt idx="4858">
                  <c:v>4.65E-2</c:v>
                </c:pt>
                <c:pt idx="4859">
                  <c:v>4.6800000000000001E-2</c:v>
                </c:pt>
                <c:pt idx="4860">
                  <c:v>4.6600000000000003E-2</c:v>
                </c:pt>
                <c:pt idx="4861">
                  <c:v>4.65E-2</c:v>
                </c:pt>
                <c:pt idx="4862">
                  <c:v>4.48E-2</c:v>
                </c:pt>
                <c:pt idx="4863">
                  <c:v>4.5499999999999999E-2</c:v>
                </c:pt>
                <c:pt idx="4864">
                  <c:v>4.4400000000000002E-2</c:v>
                </c:pt>
                <c:pt idx="4865">
                  <c:v>4.4999999999999998E-2</c:v>
                </c:pt>
                <c:pt idx="4866">
                  <c:v>4.4499999999999998E-2</c:v>
                </c:pt>
                <c:pt idx="4867">
                  <c:v>4.3799999999999999E-2</c:v>
                </c:pt>
                <c:pt idx="4868">
                  <c:v>4.4299999999999999E-2</c:v>
                </c:pt>
                <c:pt idx="4869">
                  <c:v>4.4600000000000001E-2</c:v>
                </c:pt>
                <c:pt idx="4870">
                  <c:v>4.5900000000000003E-2</c:v>
                </c:pt>
                <c:pt idx="4871">
                  <c:v>4.4900000000000002E-2</c:v>
                </c:pt>
                <c:pt idx="4872">
                  <c:v>4.4900000000000002E-2</c:v>
                </c:pt>
                <c:pt idx="4873">
                  <c:v>4.4699999999999997E-2</c:v>
                </c:pt>
                <c:pt idx="4874">
                  <c:v>4.5100000000000001E-2</c:v>
                </c:pt>
                <c:pt idx="4875">
                  <c:v>4.3900000000000002E-2</c:v>
                </c:pt>
                <c:pt idx="4876">
                  <c:v>4.3400000000000001E-2</c:v>
                </c:pt>
                <c:pt idx="4877">
                  <c:v>4.2700000000000002E-2</c:v>
                </c:pt>
                <c:pt idx="4878">
                  <c:v>4.2599999999999999E-2</c:v>
                </c:pt>
                <c:pt idx="4879">
                  <c:v>4.24E-2</c:v>
                </c:pt>
                <c:pt idx="4880">
                  <c:v>4.2500000000000003E-2</c:v>
                </c:pt>
                <c:pt idx="4881">
                  <c:v>4.2200000000000001E-2</c:v>
                </c:pt>
                <c:pt idx="4882">
                  <c:v>4.2099999999999999E-2</c:v>
                </c:pt>
                <c:pt idx="4883">
                  <c:v>4.1099999999999998E-2</c:v>
                </c:pt>
                <c:pt idx="4884">
                  <c:v>4.1700000000000001E-2</c:v>
                </c:pt>
                <c:pt idx="4885">
                  <c:v>4.2299999999999997E-2</c:v>
                </c:pt>
                <c:pt idx="4886">
                  <c:v>4.2500000000000003E-2</c:v>
                </c:pt>
                <c:pt idx="4887">
                  <c:v>4.2000000000000003E-2</c:v>
                </c:pt>
                <c:pt idx="4888">
                  <c:v>4.2299999999999997E-2</c:v>
                </c:pt>
                <c:pt idx="4889">
                  <c:v>4.24E-2</c:v>
                </c:pt>
                <c:pt idx="4890">
                  <c:v>4.1799999999999997E-2</c:v>
                </c:pt>
                <c:pt idx="4891">
                  <c:v>4.0800000000000003E-2</c:v>
                </c:pt>
                <c:pt idx="4892">
                  <c:v>4.0399999999999998E-2</c:v>
                </c:pt>
                <c:pt idx="4893">
                  <c:v>4.0800000000000003E-2</c:v>
                </c:pt>
                <c:pt idx="4894">
                  <c:v>4.0599999999999997E-2</c:v>
                </c:pt>
                <c:pt idx="4895">
                  <c:v>4.0899999999999999E-2</c:v>
                </c:pt>
                <c:pt idx="4896">
                  <c:v>4.1300000000000003E-2</c:v>
                </c:pt>
                <c:pt idx="4897">
                  <c:v>4.5600000000000002E-2</c:v>
                </c:pt>
                <c:pt idx="4898">
                  <c:v>4.5499999999999999E-2</c:v>
                </c:pt>
                <c:pt idx="4899">
                  <c:v>4.4900000000000002E-2</c:v>
                </c:pt>
                <c:pt idx="4900">
                  <c:v>4.4699999999999997E-2</c:v>
                </c:pt>
                <c:pt idx="4901">
                  <c:v>4.36E-2</c:v>
                </c:pt>
                <c:pt idx="4902">
                  <c:v>4.3400000000000001E-2</c:v>
                </c:pt>
                <c:pt idx="4903">
                  <c:v>4.3499999999999997E-2</c:v>
                </c:pt>
                <c:pt idx="4904">
                  <c:v>4.3700000000000003E-2</c:v>
                </c:pt>
                <c:pt idx="4905">
                  <c:v>4.3999999999999997E-2</c:v>
                </c:pt>
                <c:pt idx="4906">
                  <c:v>4.3799999999999999E-2</c:v>
                </c:pt>
                <c:pt idx="4907">
                  <c:v>4.3799999999999999E-2</c:v>
                </c:pt>
                <c:pt idx="4908">
                  <c:v>4.4400000000000002E-2</c:v>
                </c:pt>
                <c:pt idx="4909">
                  <c:v>4.41E-2</c:v>
                </c:pt>
                <c:pt idx="4910">
                  <c:v>4.3799999999999999E-2</c:v>
                </c:pt>
                <c:pt idx="4911">
                  <c:v>4.3900000000000002E-2</c:v>
                </c:pt>
                <c:pt idx="4912">
                  <c:v>4.3700000000000003E-2</c:v>
                </c:pt>
                <c:pt idx="4913">
                  <c:v>4.4200000000000003E-2</c:v>
                </c:pt>
                <c:pt idx="4914">
                  <c:v>4.41E-2</c:v>
                </c:pt>
                <c:pt idx="4915">
                  <c:v>4.3999999999999997E-2</c:v>
                </c:pt>
                <c:pt idx="4916">
                  <c:v>4.41E-2</c:v>
                </c:pt>
                <c:pt idx="4917">
                  <c:v>4.4200000000000003E-2</c:v>
                </c:pt>
                <c:pt idx="4918">
                  <c:v>4.4999999999999998E-2</c:v>
                </c:pt>
                <c:pt idx="4919">
                  <c:v>4.3999999999999997E-2</c:v>
                </c:pt>
                <c:pt idx="4920">
                  <c:v>4.4200000000000003E-2</c:v>
                </c:pt>
                <c:pt idx="4921">
                  <c:v>4.3700000000000003E-2</c:v>
                </c:pt>
                <c:pt idx="4922">
                  <c:v>4.36E-2</c:v>
                </c:pt>
                <c:pt idx="4923">
                  <c:v>4.3999999999999997E-2</c:v>
                </c:pt>
                <c:pt idx="4924">
                  <c:v>4.3700000000000003E-2</c:v>
                </c:pt>
                <c:pt idx="4925">
                  <c:v>4.3099999999999999E-2</c:v>
                </c:pt>
                <c:pt idx="4926">
                  <c:v>4.2700000000000002E-2</c:v>
                </c:pt>
                <c:pt idx="4927">
                  <c:v>4.2299999999999997E-2</c:v>
                </c:pt>
                <c:pt idx="4928">
                  <c:v>4.2200000000000001E-2</c:v>
                </c:pt>
                <c:pt idx="4929">
                  <c:v>4.2500000000000003E-2</c:v>
                </c:pt>
                <c:pt idx="4930">
                  <c:v>4.2500000000000003E-2</c:v>
                </c:pt>
                <c:pt idx="4931">
                  <c:v>4.2299999999999997E-2</c:v>
                </c:pt>
                <c:pt idx="4932">
                  <c:v>4.1799999999999997E-2</c:v>
                </c:pt>
                <c:pt idx="4933">
                  <c:v>4.2000000000000003E-2</c:v>
                </c:pt>
                <c:pt idx="4934">
                  <c:v>4.1500000000000002E-2</c:v>
                </c:pt>
                <c:pt idx="4935">
                  <c:v>4.1300000000000003E-2</c:v>
                </c:pt>
                <c:pt idx="4936">
                  <c:v>4.1000000000000002E-2</c:v>
                </c:pt>
                <c:pt idx="4937">
                  <c:v>4.1000000000000002E-2</c:v>
                </c:pt>
                <c:pt idx="4938">
                  <c:v>4.0800000000000003E-2</c:v>
                </c:pt>
                <c:pt idx="4939">
                  <c:v>4.0599999999999997E-2</c:v>
                </c:pt>
                <c:pt idx="4940">
                  <c:v>4.0300000000000002E-2</c:v>
                </c:pt>
                <c:pt idx="4941">
                  <c:v>3.9800000000000002E-2</c:v>
                </c:pt>
                <c:pt idx="4942">
                  <c:v>3.9600000000000003E-2</c:v>
                </c:pt>
                <c:pt idx="4943">
                  <c:v>4.0300000000000002E-2</c:v>
                </c:pt>
                <c:pt idx="4944">
                  <c:v>4.0500000000000001E-2</c:v>
                </c:pt>
                <c:pt idx="4945">
                  <c:v>4.0899999999999999E-2</c:v>
                </c:pt>
                <c:pt idx="4946">
                  <c:v>4.0800000000000003E-2</c:v>
                </c:pt>
                <c:pt idx="4947">
                  <c:v>4.0599999999999997E-2</c:v>
                </c:pt>
                <c:pt idx="4948">
                  <c:v>4.0800000000000003E-2</c:v>
                </c:pt>
                <c:pt idx="4949">
                  <c:v>4.1399999999999999E-2</c:v>
                </c:pt>
                <c:pt idx="4950">
                  <c:v>4.1500000000000002E-2</c:v>
                </c:pt>
                <c:pt idx="4951">
                  <c:v>3.9E-2</c:v>
                </c:pt>
                <c:pt idx="4952">
                  <c:v>3.9E-2</c:v>
                </c:pt>
                <c:pt idx="4953">
                  <c:v>4.1599999999999998E-2</c:v>
                </c:pt>
                <c:pt idx="4954">
                  <c:v>4.1300000000000003E-2</c:v>
                </c:pt>
                <c:pt idx="4955">
                  <c:v>4.1000000000000002E-2</c:v>
                </c:pt>
                <c:pt idx="4956">
                  <c:v>3.8699999999999998E-2</c:v>
                </c:pt>
                <c:pt idx="4957">
                  <c:v>3.8699999999999998E-2</c:v>
                </c:pt>
                <c:pt idx="4958">
                  <c:v>3.9800000000000002E-2</c:v>
                </c:pt>
                <c:pt idx="4959">
                  <c:v>3.9800000000000002E-2</c:v>
                </c:pt>
                <c:pt idx="4960">
                  <c:v>3.9699999999999999E-2</c:v>
                </c:pt>
                <c:pt idx="4961">
                  <c:v>3.9699999999999999E-2</c:v>
                </c:pt>
                <c:pt idx="4962">
                  <c:v>3.9399999999999998E-2</c:v>
                </c:pt>
                <c:pt idx="4963">
                  <c:v>3.9600000000000003E-2</c:v>
                </c:pt>
                <c:pt idx="4964">
                  <c:v>4.0300000000000002E-2</c:v>
                </c:pt>
                <c:pt idx="4965">
                  <c:v>3.9E-2</c:v>
                </c:pt>
                <c:pt idx="4966">
                  <c:v>3.9100000000000003E-2</c:v>
                </c:pt>
                <c:pt idx="4967">
                  <c:v>3.8699999999999998E-2</c:v>
                </c:pt>
                <c:pt idx="4968">
                  <c:v>3.9100000000000003E-2</c:v>
                </c:pt>
                <c:pt idx="4969">
                  <c:v>3.8800000000000001E-2</c:v>
                </c:pt>
                <c:pt idx="4970">
                  <c:v>3.9100000000000003E-2</c:v>
                </c:pt>
                <c:pt idx="4971">
                  <c:v>3.9E-2</c:v>
                </c:pt>
                <c:pt idx="4972">
                  <c:v>3.8399999999999997E-2</c:v>
                </c:pt>
                <c:pt idx="4973">
                  <c:v>3.8300000000000001E-2</c:v>
                </c:pt>
                <c:pt idx="4974">
                  <c:v>3.85E-2</c:v>
                </c:pt>
                <c:pt idx="4975">
                  <c:v>3.8600000000000002E-2</c:v>
                </c:pt>
                <c:pt idx="4976">
                  <c:v>3.8600000000000002E-2</c:v>
                </c:pt>
                <c:pt idx="4977">
                  <c:v>3.85E-2</c:v>
                </c:pt>
                <c:pt idx="4978">
                  <c:v>3.8699999999999998E-2</c:v>
                </c:pt>
                <c:pt idx="4979">
                  <c:v>3.9100000000000003E-2</c:v>
                </c:pt>
                <c:pt idx="4980">
                  <c:v>3.95E-2</c:v>
                </c:pt>
                <c:pt idx="4981">
                  <c:v>3.9800000000000002E-2</c:v>
                </c:pt>
                <c:pt idx="4982">
                  <c:v>3.9899999999999998E-2</c:v>
                </c:pt>
                <c:pt idx="4983">
                  <c:v>4.07E-2</c:v>
                </c:pt>
                <c:pt idx="4984">
                  <c:v>0.04</c:v>
                </c:pt>
                <c:pt idx="4985">
                  <c:v>3.9800000000000002E-2</c:v>
                </c:pt>
                <c:pt idx="4986">
                  <c:v>4.0300000000000002E-2</c:v>
                </c:pt>
                <c:pt idx="4987">
                  <c:v>3.9699999999999999E-2</c:v>
                </c:pt>
                <c:pt idx="4988">
                  <c:v>4.1200000000000001E-2</c:v>
                </c:pt>
                <c:pt idx="4989">
                  <c:v>4.1200000000000001E-2</c:v>
                </c:pt>
                <c:pt idx="4990">
                  <c:v>4.1399999999999999E-2</c:v>
                </c:pt>
                <c:pt idx="4991">
                  <c:v>4.1099999999999998E-2</c:v>
                </c:pt>
                <c:pt idx="4992">
                  <c:v>4.1300000000000003E-2</c:v>
                </c:pt>
                <c:pt idx="4993">
                  <c:v>4.1300000000000003E-2</c:v>
                </c:pt>
                <c:pt idx="4994">
                  <c:v>4.0599999999999997E-2</c:v>
                </c:pt>
                <c:pt idx="4995">
                  <c:v>4.07E-2</c:v>
                </c:pt>
                <c:pt idx="4996">
                  <c:v>4.1000000000000002E-2</c:v>
                </c:pt>
                <c:pt idx="4997">
                  <c:v>4.2200000000000001E-2</c:v>
                </c:pt>
                <c:pt idx="4998">
                  <c:v>4.2200000000000001E-2</c:v>
                </c:pt>
                <c:pt idx="4999">
                  <c:v>4.3200000000000002E-2</c:v>
                </c:pt>
                <c:pt idx="5000">
                  <c:v>4.2799999999999998E-2</c:v>
                </c:pt>
                <c:pt idx="5001">
                  <c:v>4.3900000000000002E-2</c:v>
                </c:pt>
                <c:pt idx="5002">
                  <c:v>4.3499999999999997E-2</c:v>
                </c:pt>
                <c:pt idx="5003">
                  <c:v>4.2799999999999998E-2</c:v>
                </c:pt>
                <c:pt idx="5004">
                  <c:v>4.3200000000000002E-2</c:v>
                </c:pt>
                <c:pt idx="5005">
                  <c:v>4.3099999999999999E-2</c:v>
                </c:pt>
                <c:pt idx="5006">
                  <c:v>4.3299999999999998E-2</c:v>
                </c:pt>
                <c:pt idx="5007">
                  <c:v>4.2500000000000003E-2</c:v>
                </c:pt>
                <c:pt idx="5008">
                  <c:v>4.24E-2</c:v>
                </c:pt>
                <c:pt idx="5009">
                  <c:v>4.19E-2</c:v>
                </c:pt>
                <c:pt idx="5010">
                  <c:v>4.1700000000000001E-2</c:v>
                </c:pt>
                <c:pt idx="5011">
                  <c:v>4.1399999999999999E-2</c:v>
                </c:pt>
                <c:pt idx="5012">
                  <c:v>4.1300000000000003E-2</c:v>
                </c:pt>
                <c:pt idx="5013">
                  <c:v>4.2099999999999999E-2</c:v>
                </c:pt>
                <c:pt idx="5014">
                  <c:v>4.24E-2</c:v>
                </c:pt>
                <c:pt idx="5015">
                  <c:v>4.2299999999999997E-2</c:v>
                </c:pt>
                <c:pt idx="5016">
                  <c:v>4.2000000000000003E-2</c:v>
                </c:pt>
                <c:pt idx="5017">
                  <c:v>4.24E-2</c:v>
                </c:pt>
                <c:pt idx="5018">
                  <c:v>4.2999999999999997E-2</c:v>
                </c:pt>
                <c:pt idx="5019">
                  <c:v>4.3200000000000002E-2</c:v>
                </c:pt>
                <c:pt idx="5020">
                  <c:v>4.2500000000000003E-2</c:v>
                </c:pt>
                <c:pt idx="5021">
                  <c:v>4.2200000000000001E-2</c:v>
                </c:pt>
                <c:pt idx="5022">
                  <c:v>3.9800000000000002E-2</c:v>
                </c:pt>
                <c:pt idx="5023">
                  <c:v>3.9800000000000002E-2</c:v>
                </c:pt>
                <c:pt idx="5024">
                  <c:v>4.1700000000000001E-2</c:v>
                </c:pt>
                <c:pt idx="5025">
                  <c:v>4.1200000000000001E-2</c:v>
                </c:pt>
                <c:pt idx="5026">
                  <c:v>4.1000000000000002E-2</c:v>
                </c:pt>
                <c:pt idx="5027">
                  <c:v>4.0300000000000002E-2</c:v>
                </c:pt>
                <c:pt idx="5028">
                  <c:v>3.9899999999999998E-2</c:v>
                </c:pt>
                <c:pt idx="5029">
                  <c:v>0.04</c:v>
                </c:pt>
                <c:pt idx="5030">
                  <c:v>4.0399999999999998E-2</c:v>
                </c:pt>
                <c:pt idx="5031">
                  <c:v>4.02E-2</c:v>
                </c:pt>
                <c:pt idx="5032">
                  <c:v>4.1000000000000002E-2</c:v>
                </c:pt>
                <c:pt idx="5033">
                  <c:v>4.1300000000000003E-2</c:v>
                </c:pt>
                <c:pt idx="5034">
                  <c:v>4.0500000000000001E-2</c:v>
                </c:pt>
                <c:pt idx="5035">
                  <c:v>4.0399999999999998E-2</c:v>
                </c:pt>
                <c:pt idx="5036">
                  <c:v>4.0500000000000001E-2</c:v>
                </c:pt>
                <c:pt idx="5037">
                  <c:v>4.0800000000000003E-2</c:v>
                </c:pt>
                <c:pt idx="5038">
                  <c:v>4.0899999999999999E-2</c:v>
                </c:pt>
                <c:pt idx="5039">
                  <c:v>4.0800000000000003E-2</c:v>
                </c:pt>
                <c:pt idx="5040">
                  <c:v>4.0800000000000003E-2</c:v>
                </c:pt>
                <c:pt idx="5041">
                  <c:v>4.1099999999999998E-2</c:v>
                </c:pt>
                <c:pt idx="5042">
                  <c:v>4.0500000000000001E-2</c:v>
                </c:pt>
                <c:pt idx="5043">
                  <c:v>4.1000000000000002E-2</c:v>
                </c:pt>
                <c:pt idx="5044">
                  <c:v>4.1000000000000002E-2</c:v>
                </c:pt>
                <c:pt idx="5045">
                  <c:v>4.1599999999999998E-2</c:v>
                </c:pt>
                <c:pt idx="5046">
                  <c:v>4.1599999999999998E-2</c:v>
                </c:pt>
                <c:pt idx="5047">
                  <c:v>4.2200000000000001E-2</c:v>
                </c:pt>
                <c:pt idx="5048">
                  <c:v>4.2299999999999997E-2</c:v>
                </c:pt>
                <c:pt idx="5049">
                  <c:v>4.24E-2</c:v>
                </c:pt>
                <c:pt idx="5050">
                  <c:v>4.3200000000000002E-2</c:v>
                </c:pt>
                <c:pt idx="5051">
                  <c:v>4.0099999999999997E-2</c:v>
                </c:pt>
                <c:pt idx="5052">
                  <c:v>4.2200000000000001E-2</c:v>
                </c:pt>
                <c:pt idx="5053">
                  <c:v>4.3700000000000003E-2</c:v>
                </c:pt>
                <c:pt idx="5054">
                  <c:v>4.3099999999999999E-2</c:v>
                </c:pt>
                <c:pt idx="5055">
                  <c:v>4.3200000000000002E-2</c:v>
                </c:pt>
                <c:pt idx="5056">
                  <c:v>4.2599999999999999E-2</c:v>
                </c:pt>
                <c:pt idx="5057">
                  <c:v>4.2799999999999998E-2</c:v>
                </c:pt>
                <c:pt idx="5058">
                  <c:v>4.0300000000000002E-2</c:v>
                </c:pt>
                <c:pt idx="5059">
                  <c:v>4.2299999999999997E-2</c:v>
                </c:pt>
                <c:pt idx="5060">
                  <c:v>4.2599999999999999E-2</c:v>
                </c:pt>
                <c:pt idx="5061">
                  <c:v>4.2999999999999997E-2</c:v>
                </c:pt>
                <c:pt idx="5062">
                  <c:v>4.3200000000000002E-2</c:v>
                </c:pt>
                <c:pt idx="5063">
                  <c:v>4.3299999999999998E-2</c:v>
                </c:pt>
                <c:pt idx="5064">
                  <c:v>4.3999999999999997E-2</c:v>
                </c:pt>
                <c:pt idx="5065">
                  <c:v>4.4900000000000002E-2</c:v>
                </c:pt>
                <c:pt idx="5066">
                  <c:v>4.24E-2</c:v>
                </c:pt>
                <c:pt idx="5067">
                  <c:v>4.5199999999999997E-2</c:v>
                </c:pt>
                <c:pt idx="5068">
                  <c:v>4.5400000000000003E-2</c:v>
                </c:pt>
                <c:pt idx="5069">
                  <c:v>4.4900000000000002E-2</c:v>
                </c:pt>
                <c:pt idx="5070">
                  <c:v>4.4900000000000002E-2</c:v>
                </c:pt>
                <c:pt idx="5071">
                  <c:v>4.58E-2</c:v>
                </c:pt>
                <c:pt idx="5072">
                  <c:v>4.6100000000000002E-2</c:v>
                </c:pt>
                <c:pt idx="5073">
                  <c:v>4.6300000000000001E-2</c:v>
                </c:pt>
                <c:pt idx="5074">
                  <c:v>4.6199999999999998E-2</c:v>
                </c:pt>
                <c:pt idx="5075">
                  <c:v>4.5699999999999998E-2</c:v>
                </c:pt>
                <c:pt idx="5076">
                  <c:v>4.5499999999999999E-2</c:v>
                </c:pt>
                <c:pt idx="5077">
                  <c:v>4.48E-2</c:v>
                </c:pt>
                <c:pt idx="5078">
                  <c:v>4.5199999999999997E-2</c:v>
                </c:pt>
                <c:pt idx="5079">
                  <c:v>4.6399999999999997E-2</c:v>
                </c:pt>
                <c:pt idx="5080">
                  <c:v>4.7100000000000003E-2</c:v>
                </c:pt>
                <c:pt idx="5081">
                  <c:v>4.7399999999999998E-2</c:v>
                </c:pt>
                <c:pt idx="5082">
                  <c:v>4.8500000000000001E-2</c:v>
                </c:pt>
                <c:pt idx="5083">
                  <c:v>4.8399999999999999E-2</c:v>
                </c:pt>
                <c:pt idx="5084">
                  <c:v>4.8099999999999997E-2</c:v>
                </c:pt>
                <c:pt idx="5085">
                  <c:v>4.7600000000000003E-2</c:v>
                </c:pt>
                <c:pt idx="5086">
                  <c:v>4.7399999999999998E-2</c:v>
                </c:pt>
                <c:pt idx="5087">
                  <c:v>4.87E-2</c:v>
                </c:pt>
                <c:pt idx="5088">
                  <c:v>4.8500000000000001E-2</c:v>
                </c:pt>
                <c:pt idx="5089">
                  <c:v>4.9299999999999997E-2</c:v>
                </c:pt>
                <c:pt idx="5090">
                  <c:v>4.99E-2</c:v>
                </c:pt>
                <c:pt idx="5091">
                  <c:v>5.0599999999999999E-2</c:v>
                </c:pt>
                <c:pt idx="5092">
                  <c:v>4.9700000000000001E-2</c:v>
                </c:pt>
                <c:pt idx="5093">
                  <c:v>5.0200000000000002E-2</c:v>
                </c:pt>
                <c:pt idx="5094">
                  <c:v>4.87E-2</c:v>
                </c:pt>
                <c:pt idx="5095">
                  <c:v>4.9000000000000002E-2</c:v>
                </c:pt>
                <c:pt idx="5096">
                  <c:v>4.8300000000000003E-2</c:v>
                </c:pt>
                <c:pt idx="5097">
                  <c:v>4.9399999999999999E-2</c:v>
                </c:pt>
                <c:pt idx="5098">
                  <c:v>4.9599999999999998E-2</c:v>
                </c:pt>
                <c:pt idx="5099">
                  <c:v>4.9000000000000002E-2</c:v>
                </c:pt>
                <c:pt idx="5100">
                  <c:v>4.82E-2</c:v>
                </c:pt>
                <c:pt idx="5101">
                  <c:v>4.8300000000000003E-2</c:v>
                </c:pt>
                <c:pt idx="5102">
                  <c:v>4.8500000000000001E-2</c:v>
                </c:pt>
                <c:pt idx="5103">
                  <c:v>4.9000000000000002E-2</c:v>
                </c:pt>
                <c:pt idx="5104">
                  <c:v>4.9000000000000002E-2</c:v>
                </c:pt>
                <c:pt idx="5105">
                  <c:v>4.87E-2</c:v>
                </c:pt>
                <c:pt idx="5106">
                  <c:v>4.9099999999999998E-2</c:v>
                </c:pt>
                <c:pt idx="5107">
                  <c:v>4.9599999999999998E-2</c:v>
                </c:pt>
                <c:pt idx="5108">
                  <c:v>5.1400000000000001E-2</c:v>
                </c:pt>
                <c:pt idx="5109">
                  <c:v>5.1200000000000002E-2</c:v>
                </c:pt>
                <c:pt idx="5110">
                  <c:v>5.0700000000000002E-2</c:v>
                </c:pt>
                <c:pt idx="5111">
                  <c:v>5.1299999999999998E-2</c:v>
                </c:pt>
                <c:pt idx="5112">
                  <c:v>5.11E-2</c:v>
                </c:pt>
                <c:pt idx="5113">
                  <c:v>5.2200000000000003E-2</c:v>
                </c:pt>
                <c:pt idx="5114">
                  <c:v>5.21E-2</c:v>
                </c:pt>
                <c:pt idx="5115">
                  <c:v>5.16E-2</c:v>
                </c:pt>
                <c:pt idx="5116">
                  <c:v>5.1400000000000001E-2</c:v>
                </c:pt>
                <c:pt idx="5117">
                  <c:v>5.1499999999999997E-2</c:v>
                </c:pt>
                <c:pt idx="5118">
                  <c:v>5.1400000000000001E-2</c:v>
                </c:pt>
                <c:pt idx="5119">
                  <c:v>5.1299999999999998E-2</c:v>
                </c:pt>
                <c:pt idx="5120">
                  <c:v>5.0700000000000002E-2</c:v>
                </c:pt>
                <c:pt idx="5121">
                  <c:v>5.0900000000000001E-2</c:v>
                </c:pt>
                <c:pt idx="5122">
                  <c:v>5.0799999999999998E-2</c:v>
                </c:pt>
                <c:pt idx="5123">
                  <c:v>5.0099999999999999E-2</c:v>
                </c:pt>
                <c:pt idx="5124">
                  <c:v>5.04E-2</c:v>
                </c:pt>
                <c:pt idx="5125">
                  <c:v>4.9799999999999997E-2</c:v>
                </c:pt>
                <c:pt idx="5126">
                  <c:v>4.9500000000000002E-2</c:v>
                </c:pt>
                <c:pt idx="5127">
                  <c:v>4.99E-2</c:v>
                </c:pt>
                <c:pt idx="5128">
                  <c:v>5.0700000000000002E-2</c:v>
                </c:pt>
                <c:pt idx="5129">
                  <c:v>5.1400000000000001E-2</c:v>
                </c:pt>
                <c:pt idx="5130">
                  <c:v>5.1499999999999997E-2</c:v>
                </c:pt>
                <c:pt idx="5131">
                  <c:v>5.1999999999999998E-2</c:v>
                </c:pt>
                <c:pt idx="5132">
                  <c:v>5.2200000000000003E-2</c:v>
                </c:pt>
                <c:pt idx="5133">
                  <c:v>5.16E-2</c:v>
                </c:pt>
                <c:pt idx="5134">
                  <c:v>5.1900000000000002E-2</c:v>
                </c:pt>
                <c:pt idx="5135">
                  <c:v>5.2699999999999997E-2</c:v>
                </c:pt>
                <c:pt idx="5136">
                  <c:v>5.2699999999999997E-2</c:v>
                </c:pt>
                <c:pt idx="5137">
                  <c:v>5.2900000000000003E-2</c:v>
                </c:pt>
                <c:pt idx="5138">
                  <c:v>5.3400000000000003E-2</c:v>
                </c:pt>
                <c:pt idx="5139">
                  <c:v>5.3100000000000001E-2</c:v>
                </c:pt>
                <c:pt idx="5140">
                  <c:v>5.3800000000000001E-2</c:v>
                </c:pt>
                <c:pt idx="5141">
                  <c:v>5.3900000000000003E-2</c:v>
                </c:pt>
                <c:pt idx="5142">
                  <c:v>5.28E-2</c:v>
                </c:pt>
                <c:pt idx="5143">
                  <c:v>5.2400000000000002E-2</c:v>
                </c:pt>
                <c:pt idx="5144">
                  <c:v>5.3600000000000002E-2</c:v>
                </c:pt>
                <c:pt idx="5145">
                  <c:v>5.3100000000000001E-2</c:v>
                </c:pt>
                <c:pt idx="5146">
                  <c:v>5.33E-2</c:v>
                </c:pt>
                <c:pt idx="5147">
                  <c:v>5.1999999999999998E-2</c:v>
                </c:pt>
                <c:pt idx="5148">
                  <c:v>5.2200000000000003E-2</c:v>
                </c:pt>
                <c:pt idx="5149">
                  <c:v>5.2699999999999997E-2</c:v>
                </c:pt>
                <c:pt idx="5150">
                  <c:v>5.2999999999999999E-2</c:v>
                </c:pt>
                <c:pt idx="5151">
                  <c:v>5.3400000000000003E-2</c:v>
                </c:pt>
                <c:pt idx="5152">
                  <c:v>5.3400000000000003E-2</c:v>
                </c:pt>
                <c:pt idx="5153">
                  <c:v>5.3800000000000001E-2</c:v>
                </c:pt>
                <c:pt idx="5154">
                  <c:v>5.3600000000000002E-2</c:v>
                </c:pt>
                <c:pt idx="5155">
                  <c:v>5.3800000000000001E-2</c:v>
                </c:pt>
                <c:pt idx="5156">
                  <c:v>5.4199999999999998E-2</c:v>
                </c:pt>
                <c:pt idx="5157">
                  <c:v>5.3999999999999999E-2</c:v>
                </c:pt>
                <c:pt idx="5158">
                  <c:v>5.4300000000000001E-2</c:v>
                </c:pt>
                <c:pt idx="5159">
                  <c:v>5.4699999999999999E-2</c:v>
                </c:pt>
                <c:pt idx="5160">
                  <c:v>5.4699999999999999E-2</c:v>
                </c:pt>
                <c:pt idx="5161">
                  <c:v>5.5599999999999997E-2</c:v>
                </c:pt>
                <c:pt idx="5162">
                  <c:v>5.6099999999999997E-2</c:v>
                </c:pt>
                <c:pt idx="5163">
                  <c:v>5.57E-2</c:v>
                </c:pt>
                <c:pt idx="5164">
                  <c:v>5.62E-2</c:v>
                </c:pt>
                <c:pt idx="5165">
                  <c:v>5.6399999999999999E-2</c:v>
                </c:pt>
                <c:pt idx="5166">
                  <c:v>5.62E-2</c:v>
                </c:pt>
                <c:pt idx="5167">
                  <c:v>5.57E-2</c:v>
                </c:pt>
                <c:pt idx="5168">
                  <c:v>5.5899999999999998E-2</c:v>
                </c:pt>
                <c:pt idx="5169">
                  <c:v>5.6300000000000003E-2</c:v>
                </c:pt>
                <c:pt idx="5170">
                  <c:v>5.5500000000000001E-2</c:v>
                </c:pt>
                <c:pt idx="5171">
                  <c:v>5.4800000000000001E-2</c:v>
                </c:pt>
                <c:pt idx="5172">
                  <c:v>5.3699999999999998E-2</c:v>
                </c:pt>
                <c:pt idx="5173">
                  <c:v>5.33E-2</c:v>
                </c:pt>
                <c:pt idx="5174">
                  <c:v>5.2999999999999999E-2</c:v>
                </c:pt>
                <c:pt idx="5175">
                  <c:v>5.2900000000000003E-2</c:v>
                </c:pt>
                <c:pt idx="5176">
                  <c:v>5.28E-2</c:v>
                </c:pt>
                <c:pt idx="5177">
                  <c:v>5.1499999999999997E-2</c:v>
                </c:pt>
                <c:pt idx="5178">
                  <c:v>5.16E-2</c:v>
                </c:pt>
                <c:pt idx="5179">
                  <c:v>5.11E-2</c:v>
                </c:pt>
                <c:pt idx="5180">
                  <c:v>5.1499999999999997E-2</c:v>
                </c:pt>
                <c:pt idx="5181">
                  <c:v>5.2600000000000001E-2</c:v>
                </c:pt>
                <c:pt idx="5182">
                  <c:v>5.0900000000000001E-2</c:v>
                </c:pt>
                <c:pt idx="5183">
                  <c:v>5.0599999999999999E-2</c:v>
                </c:pt>
                <c:pt idx="5184">
                  <c:v>5.0299999999999997E-2</c:v>
                </c:pt>
                <c:pt idx="5185">
                  <c:v>5.0700000000000002E-2</c:v>
                </c:pt>
                <c:pt idx="5186">
                  <c:v>5.16E-2</c:v>
                </c:pt>
                <c:pt idx="5187">
                  <c:v>5.1499999999999997E-2</c:v>
                </c:pt>
                <c:pt idx="5188">
                  <c:v>5.2200000000000003E-2</c:v>
                </c:pt>
                <c:pt idx="5189">
                  <c:v>5.1999999999999998E-2</c:v>
                </c:pt>
                <c:pt idx="5190">
                  <c:v>5.2999999999999999E-2</c:v>
                </c:pt>
                <c:pt idx="5191">
                  <c:v>5.3100000000000001E-2</c:v>
                </c:pt>
                <c:pt idx="5192">
                  <c:v>5.3600000000000002E-2</c:v>
                </c:pt>
                <c:pt idx="5193">
                  <c:v>5.33E-2</c:v>
                </c:pt>
                <c:pt idx="5194">
                  <c:v>5.33E-2</c:v>
                </c:pt>
                <c:pt idx="5195">
                  <c:v>5.28E-2</c:v>
                </c:pt>
                <c:pt idx="5196">
                  <c:v>5.2600000000000001E-2</c:v>
                </c:pt>
                <c:pt idx="5197">
                  <c:v>5.3400000000000003E-2</c:v>
                </c:pt>
                <c:pt idx="5198">
                  <c:v>5.2400000000000002E-2</c:v>
                </c:pt>
                <c:pt idx="5199">
                  <c:v>5.1299999999999998E-2</c:v>
                </c:pt>
                <c:pt idx="5200">
                  <c:v>5.1200000000000002E-2</c:v>
                </c:pt>
                <c:pt idx="5201">
                  <c:v>5.1499999999999997E-2</c:v>
                </c:pt>
                <c:pt idx="5202">
                  <c:v>5.1400000000000001E-2</c:v>
                </c:pt>
                <c:pt idx="5203">
                  <c:v>5.0999999999999997E-2</c:v>
                </c:pt>
                <c:pt idx="5204">
                  <c:v>5.1700000000000003E-2</c:v>
                </c:pt>
                <c:pt idx="5205">
                  <c:v>5.1900000000000002E-2</c:v>
                </c:pt>
                <c:pt idx="5206">
                  <c:v>5.28E-2</c:v>
                </c:pt>
                <c:pt idx="5207">
                  <c:v>5.3699999999999998E-2</c:v>
                </c:pt>
                <c:pt idx="5208">
                  <c:v>5.3800000000000001E-2</c:v>
                </c:pt>
                <c:pt idx="5209">
                  <c:v>5.3900000000000003E-2</c:v>
                </c:pt>
                <c:pt idx="5210">
                  <c:v>5.3999999999999999E-2</c:v>
                </c:pt>
                <c:pt idx="5211">
                  <c:v>5.3600000000000002E-2</c:v>
                </c:pt>
                <c:pt idx="5212">
                  <c:v>5.21E-2</c:v>
                </c:pt>
                <c:pt idx="5213">
                  <c:v>5.3900000000000003E-2</c:v>
                </c:pt>
                <c:pt idx="5214">
                  <c:v>5.4100000000000002E-2</c:v>
                </c:pt>
                <c:pt idx="5215">
                  <c:v>5.3999999999999999E-2</c:v>
                </c:pt>
                <c:pt idx="5216">
                  <c:v>5.4600000000000003E-2</c:v>
                </c:pt>
                <c:pt idx="5217">
                  <c:v>5.3499999999999999E-2</c:v>
                </c:pt>
                <c:pt idx="5218">
                  <c:v>5.5E-2</c:v>
                </c:pt>
                <c:pt idx="5219">
                  <c:v>5.6500000000000002E-2</c:v>
                </c:pt>
                <c:pt idx="5220">
                  <c:v>5.6300000000000003E-2</c:v>
                </c:pt>
                <c:pt idx="5221">
                  <c:v>5.67E-2</c:v>
                </c:pt>
                <c:pt idx="5222">
                  <c:v>5.6300000000000003E-2</c:v>
                </c:pt>
                <c:pt idx="5223">
                  <c:v>5.5899999999999998E-2</c:v>
                </c:pt>
                <c:pt idx="5224">
                  <c:v>5.6399999999999999E-2</c:v>
                </c:pt>
                <c:pt idx="5225">
                  <c:v>5.7000000000000002E-2</c:v>
                </c:pt>
                <c:pt idx="5226">
                  <c:v>5.6800000000000003E-2</c:v>
                </c:pt>
                <c:pt idx="5227">
                  <c:v>5.6300000000000003E-2</c:v>
                </c:pt>
                <c:pt idx="5228">
                  <c:v>5.6899999999999999E-2</c:v>
                </c:pt>
                <c:pt idx="5229">
                  <c:v>5.7299999999999997E-2</c:v>
                </c:pt>
                <c:pt idx="5230">
                  <c:v>5.79E-2</c:v>
                </c:pt>
                <c:pt idx="5231">
                  <c:v>5.7500000000000002E-2</c:v>
                </c:pt>
                <c:pt idx="5232">
                  <c:v>5.7200000000000001E-2</c:v>
                </c:pt>
                <c:pt idx="5233">
                  <c:v>5.7000000000000002E-2</c:v>
                </c:pt>
                <c:pt idx="5234">
                  <c:v>5.6599999999999998E-2</c:v>
                </c:pt>
                <c:pt idx="5235">
                  <c:v>5.6399999999999999E-2</c:v>
                </c:pt>
                <c:pt idx="5236">
                  <c:v>5.6599999999999998E-2</c:v>
                </c:pt>
                <c:pt idx="5237">
                  <c:v>5.7599999999999998E-2</c:v>
                </c:pt>
                <c:pt idx="5238">
                  <c:v>5.7200000000000001E-2</c:v>
                </c:pt>
                <c:pt idx="5239">
                  <c:v>5.6399999999999999E-2</c:v>
                </c:pt>
                <c:pt idx="5240">
                  <c:v>5.6099999999999997E-2</c:v>
                </c:pt>
                <c:pt idx="5241">
                  <c:v>5.6300000000000003E-2</c:v>
                </c:pt>
                <c:pt idx="5242">
                  <c:v>5.5199999999999999E-2</c:v>
                </c:pt>
                <c:pt idx="5243">
                  <c:v>5.6500000000000002E-2</c:v>
                </c:pt>
                <c:pt idx="5244">
                  <c:v>5.6399999999999999E-2</c:v>
                </c:pt>
                <c:pt idx="5245">
                  <c:v>5.5899999999999998E-2</c:v>
                </c:pt>
                <c:pt idx="5246">
                  <c:v>5.6500000000000002E-2</c:v>
                </c:pt>
                <c:pt idx="5247">
                  <c:v>5.7099999999999998E-2</c:v>
                </c:pt>
                <c:pt idx="5248">
                  <c:v>5.7000000000000002E-2</c:v>
                </c:pt>
                <c:pt idx="5249">
                  <c:v>5.67E-2</c:v>
                </c:pt>
                <c:pt idx="5250">
                  <c:v>5.7099999999999998E-2</c:v>
                </c:pt>
                <c:pt idx="5251">
                  <c:v>5.6599999999999998E-2</c:v>
                </c:pt>
                <c:pt idx="5252">
                  <c:v>5.7200000000000001E-2</c:v>
                </c:pt>
                <c:pt idx="5253">
                  <c:v>5.67E-2</c:v>
                </c:pt>
                <c:pt idx="5254">
                  <c:v>5.5500000000000001E-2</c:v>
                </c:pt>
                <c:pt idx="5255">
                  <c:v>5.5300000000000002E-2</c:v>
                </c:pt>
                <c:pt idx="5256">
                  <c:v>5.5500000000000001E-2</c:v>
                </c:pt>
                <c:pt idx="5257">
                  <c:v>5.5199999999999999E-2</c:v>
                </c:pt>
                <c:pt idx="5258">
                  <c:v>5.5800000000000002E-2</c:v>
                </c:pt>
                <c:pt idx="5259">
                  <c:v>5.6099999999999997E-2</c:v>
                </c:pt>
                <c:pt idx="5260">
                  <c:v>5.6099999999999997E-2</c:v>
                </c:pt>
                <c:pt idx="5261">
                  <c:v>5.6300000000000003E-2</c:v>
                </c:pt>
                <c:pt idx="5262">
                  <c:v>5.6000000000000001E-2</c:v>
                </c:pt>
                <c:pt idx="5263">
                  <c:v>5.5399999999999998E-2</c:v>
                </c:pt>
                <c:pt idx="5264">
                  <c:v>5.5199999999999999E-2</c:v>
                </c:pt>
                <c:pt idx="5265">
                  <c:v>5.5500000000000001E-2</c:v>
                </c:pt>
                <c:pt idx="5266">
                  <c:v>5.5199999999999999E-2</c:v>
                </c:pt>
                <c:pt idx="5267">
                  <c:v>5.4300000000000001E-2</c:v>
                </c:pt>
                <c:pt idx="5268">
                  <c:v>5.45E-2</c:v>
                </c:pt>
                <c:pt idx="5269">
                  <c:v>5.45E-2</c:v>
                </c:pt>
                <c:pt idx="5270">
                  <c:v>5.4399999999999997E-2</c:v>
                </c:pt>
                <c:pt idx="5271">
                  <c:v>5.4199999999999998E-2</c:v>
                </c:pt>
                <c:pt idx="5272">
                  <c:v>5.3499999999999999E-2</c:v>
                </c:pt>
                <c:pt idx="5273">
                  <c:v>5.3400000000000003E-2</c:v>
                </c:pt>
                <c:pt idx="5274">
                  <c:v>5.3100000000000001E-2</c:v>
                </c:pt>
                <c:pt idx="5275">
                  <c:v>5.33E-2</c:v>
                </c:pt>
                <c:pt idx="5276">
                  <c:v>5.3100000000000001E-2</c:v>
                </c:pt>
                <c:pt idx="5277">
                  <c:v>5.2999999999999999E-2</c:v>
                </c:pt>
                <c:pt idx="5278">
                  <c:v>5.3699999999999998E-2</c:v>
                </c:pt>
                <c:pt idx="5279">
                  <c:v>5.3800000000000001E-2</c:v>
                </c:pt>
                <c:pt idx="5280">
                  <c:v>5.3800000000000001E-2</c:v>
                </c:pt>
                <c:pt idx="5281">
                  <c:v>5.3900000000000003E-2</c:v>
                </c:pt>
                <c:pt idx="5282">
                  <c:v>5.3199999999999997E-2</c:v>
                </c:pt>
                <c:pt idx="5283">
                  <c:v>5.3199999999999997E-2</c:v>
                </c:pt>
                <c:pt idx="5284">
                  <c:v>5.2999999999999999E-2</c:v>
                </c:pt>
                <c:pt idx="5285">
                  <c:v>5.2600000000000001E-2</c:v>
                </c:pt>
                <c:pt idx="5286">
                  <c:v>5.3100000000000001E-2</c:v>
                </c:pt>
                <c:pt idx="5287">
                  <c:v>5.33E-2</c:v>
                </c:pt>
                <c:pt idx="5288">
                  <c:v>5.2499999999999998E-2</c:v>
                </c:pt>
                <c:pt idx="5289">
                  <c:v>5.2200000000000003E-2</c:v>
                </c:pt>
                <c:pt idx="5290">
                  <c:v>5.3100000000000001E-2</c:v>
                </c:pt>
                <c:pt idx="5291">
                  <c:v>5.2999999999999999E-2</c:v>
                </c:pt>
                <c:pt idx="5292">
                  <c:v>5.2900000000000003E-2</c:v>
                </c:pt>
                <c:pt idx="5293">
                  <c:v>5.3199999999999997E-2</c:v>
                </c:pt>
                <c:pt idx="5294">
                  <c:v>5.3499999999999999E-2</c:v>
                </c:pt>
                <c:pt idx="5295">
                  <c:v>5.3900000000000003E-2</c:v>
                </c:pt>
                <c:pt idx="5296">
                  <c:v>5.3900000000000003E-2</c:v>
                </c:pt>
                <c:pt idx="5297">
                  <c:v>5.2900000000000003E-2</c:v>
                </c:pt>
                <c:pt idx="5298">
                  <c:v>5.2900000000000003E-2</c:v>
                </c:pt>
                <c:pt idx="5299">
                  <c:v>5.4199999999999998E-2</c:v>
                </c:pt>
                <c:pt idx="5300">
                  <c:v>5.4300000000000001E-2</c:v>
                </c:pt>
                <c:pt idx="5301">
                  <c:v>5.3900000000000003E-2</c:v>
                </c:pt>
                <c:pt idx="5302">
                  <c:v>5.4800000000000001E-2</c:v>
                </c:pt>
                <c:pt idx="5303">
                  <c:v>5.2900000000000003E-2</c:v>
                </c:pt>
                <c:pt idx="5304">
                  <c:v>5.4899999999999997E-2</c:v>
                </c:pt>
                <c:pt idx="5305">
                  <c:v>5.5E-2</c:v>
                </c:pt>
                <c:pt idx="5306">
                  <c:v>5.6500000000000002E-2</c:v>
                </c:pt>
                <c:pt idx="5307">
                  <c:v>5.5599999999999997E-2</c:v>
                </c:pt>
                <c:pt idx="5308">
                  <c:v>5.5899999999999998E-2</c:v>
                </c:pt>
                <c:pt idx="5309">
                  <c:v>5.5599999999999997E-2</c:v>
                </c:pt>
                <c:pt idx="5310">
                  <c:v>5.4800000000000001E-2</c:v>
                </c:pt>
                <c:pt idx="5311">
                  <c:v>5.4699999999999999E-2</c:v>
                </c:pt>
                <c:pt idx="5312">
                  <c:v>5.5399999999999998E-2</c:v>
                </c:pt>
                <c:pt idx="5313">
                  <c:v>5.5599999999999997E-2</c:v>
                </c:pt>
                <c:pt idx="5314">
                  <c:v>5.5399999999999998E-2</c:v>
                </c:pt>
                <c:pt idx="5315">
                  <c:v>5.5599999999999997E-2</c:v>
                </c:pt>
                <c:pt idx="5316">
                  <c:v>5.5899999999999998E-2</c:v>
                </c:pt>
                <c:pt idx="5317">
                  <c:v>5.5800000000000002E-2</c:v>
                </c:pt>
                <c:pt idx="5318">
                  <c:v>5.5300000000000002E-2</c:v>
                </c:pt>
                <c:pt idx="5319">
                  <c:v>5.4899999999999997E-2</c:v>
                </c:pt>
                <c:pt idx="5320">
                  <c:v>5.4800000000000001E-2</c:v>
                </c:pt>
                <c:pt idx="5321">
                  <c:v>5.4899999999999997E-2</c:v>
                </c:pt>
                <c:pt idx="5322">
                  <c:v>5.4100000000000002E-2</c:v>
                </c:pt>
                <c:pt idx="5323">
                  <c:v>5.3900000000000003E-2</c:v>
                </c:pt>
                <c:pt idx="5324">
                  <c:v>5.3499999999999999E-2</c:v>
                </c:pt>
                <c:pt idx="5325">
                  <c:v>5.3699999999999998E-2</c:v>
                </c:pt>
                <c:pt idx="5326">
                  <c:v>5.3199999999999997E-2</c:v>
                </c:pt>
                <c:pt idx="5327">
                  <c:v>5.2699999999999997E-2</c:v>
                </c:pt>
                <c:pt idx="5328">
                  <c:v>5.2400000000000002E-2</c:v>
                </c:pt>
                <c:pt idx="5329">
                  <c:v>5.2499999999999998E-2</c:v>
                </c:pt>
                <c:pt idx="5330">
                  <c:v>5.2900000000000003E-2</c:v>
                </c:pt>
                <c:pt idx="5331">
                  <c:v>5.28E-2</c:v>
                </c:pt>
                <c:pt idx="5332">
                  <c:v>5.2900000000000003E-2</c:v>
                </c:pt>
                <c:pt idx="5333">
                  <c:v>5.28E-2</c:v>
                </c:pt>
                <c:pt idx="5334">
                  <c:v>5.3100000000000001E-2</c:v>
                </c:pt>
                <c:pt idx="5335">
                  <c:v>5.2699999999999997E-2</c:v>
                </c:pt>
                <c:pt idx="5336">
                  <c:v>5.2900000000000003E-2</c:v>
                </c:pt>
                <c:pt idx="5337">
                  <c:v>5.28E-2</c:v>
                </c:pt>
                <c:pt idx="5338">
                  <c:v>5.2499999999999998E-2</c:v>
                </c:pt>
                <c:pt idx="5339">
                  <c:v>5.2499999999999998E-2</c:v>
                </c:pt>
                <c:pt idx="5340">
                  <c:v>5.3100000000000001E-2</c:v>
                </c:pt>
                <c:pt idx="5341">
                  <c:v>5.3800000000000001E-2</c:v>
                </c:pt>
                <c:pt idx="5342">
                  <c:v>5.4100000000000002E-2</c:v>
                </c:pt>
                <c:pt idx="5343">
                  <c:v>5.4399999999999997E-2</c:v>
                </c:pt>
                <c:pt idx="5344">
                  <c:v>5.3900000000000003E-2</c:v>
                </c:pt>
                <c:pt idx="5345">
                  <c:v>5.3900000000000003E-2</c:v>
                </c:pt>
                <c:pt idx="5346">
                  <c:v>5.3900000000000003E-2</c:v>
                </c:pt>
                <c:pt idx="5347">
                  <c:v>5.3400000000000003E-2</c:v>
                </c:pt>
                <c:pt idx="5348">
                  <c:v>5.4300000000000001E-2</c:v>
                </c:pt>
                <c:pt idx="5349">
                  <c:v>5.4100000000000002E-2</c:v>
                </c:pt>
                <c:pt idx="5350">
                  <c:v>5.4300000000000001E-2</c:v>
                </c:pt>
                <c:pt idx="5351">
                  <c:v>5.3600000000000002E-2</c:v>
                </c:pt>
                <c:pt idx="5352">
                  <c:v>5.4600000000000003E-2</c:v>
                </c:pt>
                <c:pt idx="5353">
                  <c:v>5.4300000000000001E-2</c:v>
                </c:pt>
                <c:pt idx="5354">
                  <c:v>5.4199999999999998E-2</c:v>
                </c:pt>
                <c:pt idx="5355">
                  <c:v>5.3699999999999998E-2</c:v>
                </c:pt>
                <c:pt idx="5356">
                  <c:v>5.4199999999999998E-2</c:v>
                </c:pt>
                <c:pt idx="5357">
                  <c:v>5.3800000000000001E-2</c:v>
                </c:pt>
                <c:pt idx="5358">
                  <c:v>5.4399999999999997E-2</c:v>
                </c:pt>
                <c:pt idx="5359">
                  <c:v>5.4300000000000001E-2</c:v>
                </c:pt>
                <c:pt idx="5360">
                  <c:v>5.4600000000000003E-2</c:v>
                </c:pt>
                <c:pt idx="5361">
                  <c:v>5.4399999999999997E-2</c:v>
                </c:pt>
                <c:pt idx="5362">
                  <c:v>5.3699999999999998E-2</c:v>
                </c:pt>
                <c:pt idx="5363">
                  <c:v>5.3699999999999998E-2</c:v>
                </c:pt>
                <c:pt idx="5364">
                  <c:v>5.3100000000000001E-2</c:v>
                </c:pt>
                <c:pt idx="5365">
                  <c:v>5.3100000000000001E-2</c:v>
                </c:pt>
                <c:pt idx="5366">
                  <c:v>5.28E-2</c:v>
                </c:pt>
                <c:pt idx="5367">
                  <c:v>5.3100000000000001E-2</c:v>
                </c:pt>
                <c:pt idx="5368">
                  <c:v>5.33E-2</c:v>
                </c:pt>
                <c:pt idx="5369">
                  <c:v>5.2999999999999999E-2</c:v>
                </c:pt>
                <c:pt idx="5370">
                  <c:v>5.2699999999999997E-2</c:v>
                </c:pt>
                <c:pt idx="5371">
                  <c:v>5.3199999999999997E-2</c:v>
                </c:pt>
                <c:pt idx="5372">
                  <c:v>5.2900000000000003E-2</c:v>
                </c:pt>
                <c:pt idx="5373">
                  <c:v>5.2900000000000003E-2</c:v>
                </c:pt>
                <c:pt idx="5374">
                  <c:v>5.3100000000000001E-2</c:v>
                </c:pt>
                <c:pt idx="5375">
                  <c:v>5.2900000000000003E-2</c:v>
                </c:pt>
                <c:pt idx="5376">
                  <c:v>5.2499999999999998E-2</c:v>
                </c:pt>
                <c:pt idx="5377">
                  <c:v>5.2400000000000002E-2</c:v>
                </c:pt>
                <c:pt idx="5378">
                  <c:v>5.2699999999999997E-2</c:v>
                </c:pt>
                <c:pt idx="5379">
                  <c:v>5.2499999999999998E-2</c:v>
                </c:pt>
                <c:pt idx="5380">
                  <c:v>5.2900000000000003E-2</c:v>
                </c:pt>
                <c:pt idx="5381">
                  <c:v>5.2999999999999999E-2</c:v>
                </c:pt>
                <c:pt idx="5382">
                  <c:v>5.2999999999999999E-2</c:v>
                </c:pt>
                <c:pt idx="5383">
                  <c:v>5.3600000000000002E-2</c:v>
                </c:pt>
                <c:pt idx="5384">
                  <c:v>5.33E-2</c:v>
                </c:pt>
                <c:pt idx="5385">
                  <c:v>5.33E-2</c:v>
                </c:pt>
                <c:pt idx="5386">
                  <c:v>5.33E-2</c:v>
                </c:pt>
                <c:pt idx="5387">
                  <c:v>5.2999999999999999E-2</c:v>
                </c:pt>
                <c:pt idx="5388">
                  <c:v>5.3199999999999997E-2</c:v>
                </c:pt>
                <c:pt idx="5389">
                  <c:v>5.3600000000000002E-2</c:v>
                </c:pt>
                <c:pt idx="5390">
                  <c:v>5.3900000000000003E-2</c:v>
                </c:pt>
                <c:pt idx="5391">
                  <c:v>5.3600000000000002E-2</c:v>
                </c:pt>
                <c:pt idx="5392">
                  <c:v>5.33E-2</c:v>
                </c:pt>
                <c:pt idx="5393">
                  <c:v>5.2400000000000002E-2</c:v>
                </c:pt>
                <c:pt idx="5394">
                  <c:v>5.2699999999999997E-2</c:v>
                </c:pt>
                <c:pt idx="5395">
                  <c:v>5.28E-2</c:v>
                </c:pt>
                <c:pt idx="5396">
                  <c:v>5.33E-2</c:v>
                </c:pt>
                <c:pt idx="5397">
                  <c:v>5.3199999999999997E-2</c:v>
                </c:pt>
                <c:pt idx="5398">
                  <c:v>5.3499999999999999E-2</c:v>
                </c:pt>
                <c:pt idx="5399">
                  <c:v>5.3400000000000003E-2</c:v>
                </c:pt>
                <c:pt idx="5400">
                  <c:v>5.3400000000000003E-2</c:v>
                </c:pt>
                <c:pt idx="5401">
                  <c:v>5.33E-2</c:v>
                </c:pt>
                <c:pt idx="5402">
                  <c:v>5.33E-2</c:v>
                </c:pt>
                <c:pt idx="5403">
                  <c:v>5.4199999999999998E-2</c:v>
                </c:pt>
                <c:pt idx="5404">
                  <c:v>5.4100000000000002E-2</c:v>
                </c:pt>
                <c:pt idx="5405">
                  <c:v>5.3999999999999999E-2</c:v>
                </c:pt>
                <c:pt idx="5406">
                  <c:v>5.3699999999999998E-2</c:v>
                </c:pt>
                <c:pt idx="5407">
                  <c:v>5.3100000000000001E-2</c:v>
                </c:pt>
                <c:pt idx="5408">
                  <c:v>5.3199999999999997E-2</c:v>
                </c:pt>
                <c:pt idx="5409">
                  <c:v>5.3100000000000001E-2</c:v>
                </c:pt>
                <c:pt idx="5410">
                  <c:v>5.3199999999999997E-2</c:v>
                </c:pt>
                <c:pt idx="5411">
                  <c:v>5.33E-2</c:v>
                </c:pt>
                <c:pt idx="5412">
                  <c:v>5.3100000000000001E-2</c:v>
                </c:pt>
                <c:pt idx="5413">
                  <c:v>5.2999999999999999E-2</c:v>
                </c:pt>
                <c:pt idx="5414">
                  <c:v>5.2299999999999999E-2</c:v>
                </c:pt>
                <c:pt idx="5415">
                  <c:v>5.33E-2</c:v>
                </c:pt>
                <c:pt idx="5416">
                  <c:v>5.3400000000000003E-2</c:v>
                </c:pt>
                <c:pt idx="5417">
                  <c:v>5.3100000000000001E-2</c:v>
                </c:pt>
                <c:pt idx="5418">
                  <c:v>5.2900000000000003E-2</c:v>
                </c:pt>
                <c:pt idx="5419">
                  <c:v>5.2999999999999999E-2</c:v>
                </c:pt>
                <c:pt idx="5420">
                  <c:v>5.2600000000000001E-2</c:v>
                </c:pt>
                <c:pt idx="5421">
                  <c:v>5.2699999999999997E-2</c:v>
                </c:pt>
                <c:pt idx="5422">
                  <c:v>5.2299999999999999E-2</c:v>
                </c:pt>
                <c:pt idx="5423">
                  <c:v>5.2900000000000003E-2</c:v>
                </c:pt>
                <c:pt idx="5424">
                  <c:v>5.28E-2</c:v>
                </c:pt>
                <c:pt idx="5425">
                  <c:v>5.2600000000000001E-2</c:v>
                </c:pt>
                <c:pt idx="5426">
                  <c:v>5.3199999999999997E-2</c:v>
                </c:pt>
                <c:pt idx="5427">
                  <c:v>5.2499999999999998E-2</c:v>
                </c:pt>
                <c:pt idx="5428">
                  <c:v>5.2499999999999998E-2</c:v>
                </c:pt>
                <c:pt idx="5429">
                  <c:v>5.2400000000000002E-2</c:v>
                </c:pt>
                <c:pt idx="5430">
                  <c:v>5.3100000000000001E-2</c:v>
                </c:pt>
                <c:pt idx="5431">
                  <c:v>5.3199999999999997E-2</c:v>
                </c:pt>
                <c:pt idx="5432">
                  <c:v>5.28E-2</c:v>
                </c:pt>
                <c:pt idx="5433">
                  <c:v>5.2699999999999997E-2</c:v>
                </c:pt>
                <c:pt idx="5434">
                  <c:v>5.3100000000000001E-2</c:v>
                </c:pt>
                <c:pt idx="5435">
                  <c:v>5.2600000000000001E-2</c:v>
                </c:pt>
                <c:pt idx="5436">
                  <c:v>5.2600000000000001E-2</c:v>
                </c:pt>
                <c:pt idx="5437">
                  <c:v>5.2600000000000001E-2</c:v>
                </c:pt>
                <c:pt idx="5438">
                  <c:v>5.2999999999999999E-2</c:v>
                </c:pt>
                <c:pt idx="5439">
                  <c:v>5.2900000000000003E-2</c:v>
                </c:pt>
                <c:pt idx="5440">
                  <c:v>5.3400000000000003E-2</c:v>
                </c:pt>
                <c:pt idx="5441">
                  <c:v>5.3400000000000003E-2</c:v>
                </c:pt>
                <c:pt idx="5442">
                  <c:v>5.3100000000000001E-2</c:v>
                </c:pt>
                <c:pt idx="5443">
                  <c:v>5.3100000000000001E-2</c:v>
                </c:pt>
                <c:pt idx="5444">
                  <c:v>5.2499999999999998E-2</c:v>
                </c:pt>
                <c:pt idx="5445">
                  <c:v>5.2600000000000001E-2</c:v>
                </c:pt>
                <c:pt idx="5446">
                  <c:v>5.2600000000000001E-2</c:v>
                </c:pt>
                <c:pt idx="5447">
                  <c:v>5.2600000000000001E-2</c:v>
                </c:pt>
                <c:pt idx="5448">
                  <c:v>5.2499999999999998E-2</c:v>
                </c:pt>
                <c:pt idx="5449">
                  <c:v>5.2400000000000002E-2</c:v>
                </c:pt>
                <c:pt idx="5450">
                  <c:v>5.2400000000000002E-2</c:v>
                </c:pt>
                <c:pt idx="5451">
                  <c:v>5.1900000000000002E-2</c:v>
                </c:pt>
                <c:pt idx="5452">
                  <c:v>5.1700000000000003E-2</c:v>
                </c:pt>
                <c:pt idx="5453">
                  <c:v>5.2400000000000002E-2</c:v>
                </c:pt>
                <c:pt idx="5454">
                  <c:v>5.1900000000000002E-2</c:v>
                </c:pt>
                <c:pt idx="5455">
                  <c:v>5.1400000000000001E-2</c:v>
                </c:pt>
                <c:pt idx="5456">
                  <c:v>5.1400000000000001E-2</c:v>
                </c:pt>
                <c:pt idx="5457">
                  <c:v>5.0799999999999998E-2</c:v>
                </c:pt>
                <c:pt idx="5458">
                  <c:v>4.99E-2</c:v>
                </c:pt>
                <c:pt idx="5459">
                  <c:v>5.0500000000000003E-2</c:v>
                </c:pt>
                <c:pt idx="5460">
                  <c:v>4.99E-2</c:v>
                </c:pt>
                <c:pt idx="5461">
                  <c:v>5.0200000000000002E-2</c:v>
                </c:pt>
                <c:pt idx="5462">
                  <c:v>5.0700000000000002E-2</c:v>
                </c:pt>
                <c:pt idx="5463">
                  <c:v>5.0799999999999998E-2</c:v>
                </c:pt>
                <c:pt idx="5464">
                  <c:v>5.0799999999999998E-2</c:v>
                </c:pt>
                <c:pt idx="5465">
                  <c:v>5.0500000000000003E-2</c:v>
                </c:pt>
                <c:pt idx="5466">
                  <c:v>4.99E-2</c:v>
                </c:pt>
                <c:pt idx="5467">
                  <c:v>4.99E-2</c:v>
                </c:pt>
                <c:pt idx="5468">
                  <c:v>4.9500000000000002E-2</c:v>
                </c:pt>
                <c:pt idx="5469">
                  <c:v>4.9599999999999998E-2</c:v>
                </c:pt>
                <c:pt idx="5470">
                  <c:v>4.9099999999999998E-2</c:v>
                </c:pt>
                <c:pt idx="5471">
                  <c:v>4.9200000000000001E-2</c:v>
                </c:pt>
                <c:pt idx="5472">
                  <c:v>4.9399999999999999E-2</c:v>
                </c:pt>
                <c:pt idx="5473">
                  <c:v>4.8500000000000001E-2</c:v>
                </c:pt>
                <c:pt idx="5474">
                  <c:v>4.8500000000000001E-2</c:v>
                </c:pt>
                <c:pt idx="5475">
                  <c:v>4.9299999999999997E-2</c:v>
                </c:pt>
                <c:pt idx="5476">
                  <c:v>0.05</c:v>
                </c:pt>
                <c:pt idx="5477">
                  <c:v>4.9599999999999998E-2</c:v>
                </c:pt>
                <c:pt idx="5478">
                  <c:v>4.8399999999999999E-2</c:v>
                </c:pt>
                <c:pt idx="5479">
                  <c:v>4.87E-2</c:v>
                </c:pt>
                <c:pt idx="5480">
                  <c:v>4.8099999999999997E-2</c:v>
                </c:pt>
                <c:pt idx="5481">
                  <c:v>4.8399999999999999E-2</c:v>
                </c:pt>
                <c:pt idx="5482">
                  <c:v>4.7800000000000002E-2</c:v>
                </c:pt>
                <c:pt idx="5483">
                  <c:v>4.82E-2</c:v>
                </c:pt>
                <c:pt idx="5484">
                  <c:v>4.8300000000000003E-2</c:v>
                </c:pt>
                <c:pt idx="5485">
                  <c:v>4.8500000000000001E-2</c:v>
                </c:pt>
                <c:pt idx="5486">
                  <c:v>4.87E-2</c:v>
                </c:pt>
                <c:pt idx="5487">
                  <c:v>4.87E-2</c:v>
                </c:pt>
                <c:pt idx="5488">
                  <c:v>4.9000000000000002E-2</c:v>
                </c:pt>
                <c:pt idx="5489">
                  <c:v>4.8800000000000003E-2</c:v>
                </c:pt>
                <c:pt idx="5490">
                  <c:v>4.9700000000000001E-2</c:v>
                </c:pt>
                <c:pt idx="5491">
                  <c:v>4.9500000000000002E-2</c:v>
                </c:pt>
                <c:pt idx="5492">
                  <c:v>4.9200000000000001E-2</c:v>
                </c:pt>
                <c:pt idx="5493">
                  <c:v>4.9500000000000002E-2</c:v>
                </c:pt>
                <c:pt idx="5494">
                  <c:v>4.9599999999999998E-2</c:v>
                </c:pt>
                <c:pt idx="5495">
                  <c:v>4.9599999999999998E-2</c:v>
                </c:pt>
                <c:pt idx="5496">
                  <c:v>4.9700000000000001E-2</c:v>
                </c:pt>
                <c:pt idx="5497">
                  <c:v>4.9399999999999999E-2</c:v>
                </c:pt>
                <c:pt idx="5498">
                  <c:v>4.9599999999999998E-2</c:v>
                </c:pt>
                <c:pt idx="5499">
                  <c:v>4.9399999999999999E-2</c:v>
                </c:pt>
                <c:pt idx="5500">
                  <c:v>4.8899999999999999E-2</c:v>
                </c:pt>
                <c:pt idx="5501">
                  <c:v>4.8800000000000003E-2</c:v>
                </c:pt>
                <c:pt idx="5502">
                  <c:v>4.9000000000000002E-2</c:v>
                </c:pt>
                <c:pt idx="5503">
                  <c:v>4.8599999999999997E-2</c:v>
                </c:pt>
                <c:pt idx="5504">
                  <c:v>4.8399999999999999E-2</c:v>
                </c:pt>
                <c:pt idx="5505">
                  <c:v>4.8399999999999999E-2</c:v>
                </c:pt>
                <c:pt idx="5506">
                  <c:v>4.87E-2</c:v>
                </c:pt>
                <c:pt idx="5507">
                  <c:v>4.8500000000000001E-2</c:v>
                </c:pt>
                <c:pt idx="5508">
                  <c:v>4.82E-2</c:v>
                </c:pt>
                <c:pt idx="5509">
                  <c:v>4.82E-2</c:v>
                </c:pt>
                <c:pt idx="5510">
                  <c:v>4.8399999999999999E-2</c:v>
                </c:pt>
                <c:pt idx="5511">
                  <c:v>4.9000000000000002E-2</c:v>
                </c:pt>
                <c:pt idx="5512">
                  <c:v>4.9000000000000002E-2</c:v>
                </c:pt>
                <c:pt idx="5513">
                  <c:v>4.8800000000000003E-2</c:v>
                </c:pt>
                <c:pt idx="5514">
                  <c:v>4.8899999999999999E-2</c:v>
                </c:pt>
                <c:pt idx="5515">
                  <c:v>4.8899999999999999E-2</c:v>
                </c:pt>
                <c:pt idx="5516">
                  <c:v>4.9399999999999999E-2</c:v>
                </c:pt>
                <c:pt idx="5517">
                  <c:v>4.9700000000000001E-2</c:v>
                </c:pt>
                <c:pt idx="5518">
                  <c:v>4.9000000000000002E-2</c:v>
                </c:pt>
                <c:pt idx="5519">
                  <c:v>4.87E-2</c:v>
                </c:pt>
                <c:pt idx="5520">
                  <c:v>4.8300000000000003E-2</c:v>
                </c:pt>
                <c:pt idx="5521">
                  <c:v>4.8099999999999997E-2</c:v>
                </c:pt>
                <c:pt idx="5522">
                  <c:v>4.8099999999999997E-2</c:v>
                </c:pt>
                <c:pt idx="5523">
                  <c:v>4.8099999999999997E-2</c:v>
                </c:pt>
                <c:pt idx="5524">
                  <c:v>4.8300000000000003E-2</c:v>
                </c:pt>
                <c:pt idx="5525">
                  <c:v>4.82E-2</c:v>
                </c:pt>
                <c:pt idx="5526">
                  <c:v>4.8099999999999997E-2</c:v>
                </c:pt>
                <c:pt idx="5527">
                  <c:v>4.7699999999999999E-2</c:v>
                </c:pt>
                <c:pt idx="5528">
                  <c:v>4.7800000000000002E-2</c:v>
                </c:pt>
                <c:pt idx="5529">
                  <c:v>4.7800000000000002E-2</c:v>
                </c:pt>
                <c:pt idx="5530">
                  <c:v>4.7899999999999998E-2</c:v>
                </c:pt>
                <c:pt idx="5531">
                  <c:v>4.7600000000000003E-2</c:v>
                </c:pt>
                <c:pt idx="5532">
                  <c:v>4.7600000000000003E-2</c:v>
                </c:pt>
                <c:pt idx="5533">
                  <c:v>4.7600000000000003E-2</c:v>
                </c:pt>
                <c:pt idx="5534">
                  <c:v>4.7699999999999999E-2</c:v>
                </c:pt>
                <c:pt idx="5535">
                  <c:v>4.7500000000000001E-2</c:v>
                </c:pt>
                <c:pt idx="5536">
                  <c:v>4.7199999999999999E-2</c:v>
                </c:pt>
                <c:pt idx="5537">
                  <c:v>4.7399999999999998E-2</c:v>
                </c:pt>
                <c:pt idx="5538">
                  <c:v>4.7500000000000001E-2</c:v>
                </c:pt>
                <c:pt idx="5539">
                  <c:v>4.7300000000000002E-2</c:v>
                </c:pt>
                <c:pt idx="5540">
                  <c:v>4.7800000000000002E-2</c:v>
                </c:pt>
                <c:pt idx="5541">
                  <c:v>4.7800000000000002E-2</c:v>
                </c:pt>
                <c:pt idx="5542">
                  <c:v>4.82E-2</c:v>
                </c:pt>
                <c:pt idx="5543">
                  <c:v>4.8000000000000001E-2</c:v>
                </c:pt>
                <c:pt idx="5544">
                  <c:v>4.8399999999999999E-2</c:v>
                </c:pt>
                <c:pt idx="5545">
                  <c:v>4.8300000000000003E-2</c:v>
                </c:pt>
                <c:pt idx="5546">
                  <c:v>4.8800000000000003E-2</c:v>
                </c:pt>
                <c:pt idx="5547">
                  <c:v>4.8599999999999997E-2</c:v>
                </c:pt>
                <c:pt idx="5548">
                  <c:v>4.8399999999999999E-2</c:v>
                </c:pt>
                <c:pt idx="5549">
                  <c:v>4.8500000000000001E-2</c:v>
                </c:pt>
                <c:pt idx="5550">
                  <c:v>4.9099999999999998E-2</c:v>
                </c:pt>
                <c:pt idx="5551">
                  <c:v>4.9500000000000002E-2</c:v>
                </c:pt>
                <c:pt idx="5552">
                  <c:v>4.8399999999999999E-2</c:v>
                </c:pt>
                <c:pt idx="5553">
                  <c:v>4.8399999999999999E-2</c:v>
                </c:pt>
                <c:pt idx="5554">
                  <c:v>4.9599999999999998E-2</c:v>
                </c:pt>
                <c:pt idx="5555">
                  <c:v>5.04E-2</c:v>
                </c:pt>
                <c:pt idx="5556">
                  <c:v>5.0500000000000003E-2</c:v>
                </c:pt>
                <c:pt idx="5557">
                  <c:v>5.0999999999999997E-2</c:v>
                </c:pt>
                <c:pt idx="5558">
                  <c:v>5.0799999999999998E-2</c:v>
                </c:pt>
                <c:pt idx="5559">
                  <c:v>5.1200000000000002E-2</c:v>
                </c:pt>
                <c:pt idx="5560">
                  <c:v>5.0599999999999999E-2</c:v>
                </c:pt>
                <c:pt idx="5561">
                  <c:v>5.0599999999999999E-2</c:v>
                </c:pt>
                <c:pt idx="5562">
                  <c:v>5.04E-2</c:v>
                </c:pt>
                <c:pt idx="5563">
                  <c:v>5.16E-2</c:v>
                </c:pt>
                <c:pt idx="5564">
                  <c:v>5.0299999999999997E-2</c:v>
                </c:pt>
                <c:pt idx="5565">
                  <c:v>5.1700000000000003E-2</c:v>
                </c:pt>
                <c:pt idx="5566">
                  <c:v>5.16E-2</c:v>
                </c:pt>
                <c:pt idx="5567">
                  <c:v>5.0999999999999997E-2</c:v>
                </c:pt>
                <c:pt idx="5568">
                  <c:v>5.1299999999999998E-2</c:v>
                </c:pt>
                <c:pt idx="5569">
                  <c:v>5.0599999999999999E-2</c:v>
                </c:pt>
                <c:pt idx="5570">
                  <c:v>5.0599999999999999E-2</c:v>
                </c:pt>
                <c:pt idx="5571">
                  <c:v>5.0599999999999999E-2</c:v>
                </c:pt>
                <c:pt idx="5572">
                  <c:v>5.0900000000000001E-2</c:v>
                </c:pt>
                <c:pt idx="5573">
                  <c:v>5.1900000000000002E-2</c:v>
                </c:pt>
                <c:pt idx="5574">
                  <c:v>5.1999999999999998E-2</c:v>
                </c:pt>
                <c:pt idx="5575">
                  <c:v>5.21E-2</c:v>
                </c:pt>
                <c:pt idx="5576">
                  <c:v>5.1999999999999998E-2</c:v>
                </c:pt>
                <c:pt idx="5577">
                  <c:v>5.1999999999999998E-2</c:v>
                </c:pt>
                <c:pt idx="5578">
                  <c:v>5.21E-2</c:v>
                </c:pt>
                <c:pt idx="5579">
                  <c:v>5.1999999999999998E-2</c:v>
                </c:pt>
                <c:pt idx="5580">
                  <c:v>5.28E-2</c:v>
                </c:pt>
                <c:pt idx="5581">
                  <c:v>5.2999999999999999E-2</c:v>
                </c:pt>
                <c:pt idx="5582">
                  <c:v>5.3699999999999998E-2</c:v>
                </c:pt>
                <c:pt idx="5583">
                  <c:v>5.3400000000000003E-2</c:v>
                </c:pt>
                <c:pt idx="5584">
                  <c:v>5.3900000000000003E-2</c:v>
                </c:pt>
                <c:pt idx="5585">
                  <c:v>5.3100000000000001E-2</c:v>
                </c:pt>
                <c:pt idx="5586">
                  <c:v>5.3499999999999999E-2</c:v>
                </c:pt>
                <c:pt idx="5587">
                  <c:v>5.2600000000000001E-2</c:v>
                </c:pt>
                <c:pt idx="5588">
                  <c:v>5.21E-2</c:v>
                </c:pt>
                <c:pt idx="5589">
                  <c:v>5.2299999999999999E-2</c:v>
                </c:pt>
                <c:pt idx="5590">
                  <c:v>5.1799999999999999E-2</c:v>
                </c:pt>
                <c:pt idx="5591">
                  <c:v>5.2200000000000003E-2</c:v>
                </c:pt>
                <c:pt idx="5592">
                  <c:v>5.28E-2</c:v>
                </c:pt>
                <c:pt idx="5593">
                  <c:v>5.1900000000000002E-2</c:v>
                </c:pt>
                <c:pt idx="5594">
                  <c:v>5.2400000000000002E-2</c:v>
                </c:pt>
                <c:pt idx="5595">
                  <c:v>5.2600000000000001E-2</c:v>
                </c:pt>
                <c:pt idx="5596">
                  <c:v>5.2499999999999998E-2</c:v>
                </c:pt>
                <c:pt idx="5597">
                  <c:v>5.1900000000000002E-2</c:v>
                </c:pt>
                <c:pt idx="5598">
                  <c:v>5.1799999999999999E-2</c:v>
                </c:pt>
                <c:pt idx="5599">
                  <c:v>5.1700000000000003E-2</c:v>
                </c:pt>
                <c:pt idx="5600">
                  <c:v>5.1400000000000001E-2</c:v>
                </c:pt>
                <c:pt idx="5601">
                  <c:v>5.1299999999999998E-2</c:v>
                </c:pt>
                <c:pt idx="5602">
                  <c:v>5.0900000000000001E-2</c:v>
                </c:pt>
                <c:pt idx="5603">
                  <c:v>5.0799999999999998E-2</c:v>
                </c:pt>
                <c:pt idx="5604">
                  <c:v>5.11E-2</c:v>
                </c:pt>
                <c:pt idx="5605">
                  <c:v>5.1799999999999999E-2</c:v>
                </c:pt>
                <c:pt idx="5606">
                  <c:v>5.1499999999999997E-2</c:v>
                </c:pt>
                <c:pt idx="5607">
                  <c:v>5.2200000000000003E-2</c:v>
                </c:pt>
                <c:pt idx="5608">
                  <c:v>5.21E-2</c:v>
                </c:pt>
                <c:pt idx="5609">
                  <c:v>5.2400000000000002E-2</c:v>
                </c:pt>
                <c:pt idx="5610">
                  <c:v>5.28E-2</c:v>
                </c:pt>
                <c:pt idx="5611">
                  <c:v>5.3100000000000001E-2</c:v>
                </c:pt>
                <c:pt idx="5612">
                  <c:v>5.2600000000000001E-2</c:v>
                </c:pt>
                <c:pt idx="5613">
                  <c:v>5.2699999999999997E-2</c:v>
                </c:pt>
                <c:pt idx="5614">
                  <c:v>5.2600000000000001E-2</c:v>
                </c:pt>
                <c:pt idx="5615">
                  <c:v>5.2299999999999999E-2</c:v>
                </c:pt>
                <c:pt idx="5616">
                  <c:v>5.2400000000000002E-2</c:v>
                </c:pt>
                <c:pt idx="5617">
                  <c:v>5.28E-2</c:v>
                </c:pt>
                <c:pt idx="5618">
                  <c:v>5.21E-2</c:v>
                </c:pt>
                <c:pt idx="5619">
                  <c:v>5.21E-2</c:v>
                </c:pt>
                <c:pt idx="5620">
                  <c:v>5.1900000000000002E-2</c:v>
                </c:pt>
                <c:pt idx="5621">
                  <c:v>5.1900000000000002E-2</c:v>
                </c:pt>
                <c:pt idx="5622">
                  <c:v>5.0999999999999997E-2</c:v>
                </c:pt>
                <c:pt idx="5623">
                  <c:v>5.1700000000000003E-2</c:v>
                </c:pt>
                <c:pt idx="5624">
                  <c:v>5.1499999999999997E-2</c:v>
                </c:pt>
                <c:pt idx="5625">
                  <c:v>5.1900000000000002E-2</c:v>
                </c:pt>
                <c:pt idx="5626">
                  <c:v>5.1499999999999997E-2</c:v>
                </c:pt>
                <c:pt idx="5627">
                  <c:v>5.1499999999999997E-2</c:v>
                </c:pt>
                <c:pt idx="5628">
                  <c:v>5.1200000000000002E-2</c:v>
                </c:pt>
                <c:pt idx="5629">
                  <c:v>5.0799999999999998E-2</c:v>
                </c:pt>
                <c:pt idx="5630">
                  <c:v>5.0999999999999997E-2</c:v>
                </c:pt>
                <c:pt idx="5631">
                  <c:v>5.0799999999999998E-2</c:v>
                </c:pt>
                <c:pt idx="5632">
                  <c:v>5.0599999999999999E-2</c:v>
                </c:pt>
                <c:pt idx="5633">
                  <c:v>5.0799999999999998E-2</c:v>
                </c:pt>
                <c:pt idx="5634">
                  <c:v>5.0900000000000001E-2</c:v>
                </c:pt>
                <c:pt idx="5635">
                  <c:v>5.0700000000000002E-2</c:v>
                </c:pt>
                <c:pt idx="5636">
                  <c:v>5.0200000000000002E-2</c:v>
                </c:pt>
                <c:pt idx="5637">
                  <c:v>5.0099999999999999E-2</c:v>
                </c:pt>
                <c:pt idx="5638">
                  <c:v>4.99E-2</c:v>
                </c:pt>
                <c:pt idx="5639">
                  <c:v>4.9700000000000001E-2</c:v>
                </c:pt>
                <c:pt idx="5640">
                  <c:v>0.05</c:v>
                </c:pt>
                <c:pt idx="5641">
                  <c:v>4.9700000000000001E-2</c:v>
                </c:pt>
                <c:pt idx="5642">
                  <c:v>5.0099999999999999E-2</c:v>
                </c:pt>
                <c:pt idx="5643">
                  <c:v>4.9399999999999999E-2</c:v>
                </c:pt>
                <c:pt idx="5644">
                  <c:v>4.9799999999999997E-2</c:v>
                </c:pt>
                <c:pt idx="5645">
                  <c:v>5.0500000000000003E-2</c:v>
                </c:pt>
                <c:pt idx="5646">
                  <c:v>5.0599999999999999E-2</c:v>
                </c:pt>
                <c:pt idx="5647">
                  <c:v>5.0500000000000003E-2</c:v>
                </c:pt>
                <c:pt idx="5648">
                  <c:v>5.0799999999999998E-2</c:v>
                </c:pt>
                <c:pt idx="5649">
                  <c:v>5.0500000000000003E-2</c:v>
                </c:pt>
                <c:pt idx="5650">
                  <c:v>0.05</c:v>
                </c:pt>
                <c:pt idx="5651">
                  <c:v>5.0200000000000002E-2</c:v>
                </c:pt>
                <c:pt idx="5652">
                  <c:v>4.9599999999999998E-2</c:v>
                </c:pt>
                <c:pt idx="5653">
                  <c:v>4.9799999999999997E-2</c:v>
                </c:pt>
                <c:pt idx="5654">
                  <c:v>0.05</c:v>
                </c:pt>
                <c:pt idx="5655">
                  <c:v>5.0700000000000002E-2</c:v>
                </c:pt>
                <c:pt idx="5656">
                  <c:v>5.0900000000000001E-2</c:v>
                </c:pt>
                <c:pt idx="5657">
                  <c:v>5.0299999999999997E-2</c:v>
                </c:pt>
                <c:pt idx="5658">
                  <c:v>4.9799999999999997E-2</c:v>
                </c:pt>
                <c:pt idx="5659">
                  <c:v>5.0500000000000003E-2</c:v>
                </c:pt>
                <c:pt idx="5660">
                  <c:v>5.0099999999999999E-2</c:v>
                </c:pt>
                <c:pt idx="5661">
                  <c:v>5.0299999999999997E-2</c:v>
                </c:pt>
                <c:pt idx="5662">
                  <c:v>0.05</c:v>
                </c:pt>
                <c:pt idx="5663">
                  <c:v>4.99E-2</c:v>
                </c:pt>
                <c:pt idx="5664">
                  <c:v>5.0599999999999999E-2</c:v>
                </c:pt>
                <c:pt idx="5665">
                  <c:v>5.0799999999999998E-2</c:v>
                </c:pt>
                <c:pt idx="5666">
                  <c:v>5.1200000000000002E-2</c:v>
                </c:pt>
                <c:pt idx="5667">
                  <c:v>5.1299999999999998E-2</c:v>
                </c:pt>
                <c:pt idx="5668">
                  <c:v>5.1299999999999998E-2</c:v>
                </c:pt>
                <c:pt idx="5669">
                  <c:v>5.11E-2</c:v>
                </c:pt>
                <c:pt idx="5670">
                  <c:v>5.1200000000000002E-2</c:v>
                </c:pt>
                <c:pt idx="5671">
                  <c:v>5.0299999999999997E-2</c:v>
                </c:pt>
                <c:pt idx="5672">
                  <c:v>4.99E-2</c:v>
                </c:pt>
                <c:pt idx="5673">
                  <c:v>5.0200000000000002E-2</c:v>
                </c:pt>
                <c:pt idx="5674">
                  <c:v>4.9399999999999999E-2</c:v>
                </c:pt>
                <c:pt idx="5675">
                  <c:v>4.8800000000000003E-2</c:v>
                </c:pt>
                <c:pt idx="5676">
                  <c:v>4.8599999999999997E-2</c:v>
                </c:pt>
                <c:pt idx="5677">
                  <c:v>4.87E-2</c:v>
                </c:pt>
                <c:pt idx="5678">
                  <c:v>4.8500000000000001E-2</c:v>
                </c:pt>
                <c:pt idx="5679">
                  <c:v>4.8399999999999999E-2</c:v>
                </c:pt>
                <c:pt idx="5680">
                  <c:v>4.9399999999999999E-2</c:v>
                </c:pt>
                <c:pt idx="5681">
                  <c:v>4.8800000000000003E-2</c:v>
                </c:pt>
                <c:pt idx="5682">
                  <c:v>4.9099999999999998E-2</c:v>
                </c:pt>
                <c:pt idx="5683">
                  <c:v>4.9299999999999997E-2</c:v>
                </c:pt>
                <c:pt idx="5684">
                  <c:v>4.87E-2</c:v>
                </c:pt>
                <c:pt idx="5685">
                  <c:v>4.87E-2</c:v>
                </c:pt>
                <c:pt idx="5686">
                  <c:v>4.8300000000000003E-2</c:v>
                </c:pt>
                <c:pt idx="5687">
                  <c:v>4.8099999999999997E-2</c:v>
                </c:pt>
                <c:pt idx="5688">
                  <c:v>4.8099999999999997E-2</c:v>
                </c:pt>
                <c:pt idx="5689">
                  <c:v>4.82E-2</c:v>
                </c:pt>
                <c:pt idx="5690">
                  <c:v>4.7899999999999998E-2</c:v>
                </c:pt>
                <c:pt idx="5691">
                  <c:v>4.7500000000000001E-2</c:v>
                </c:pt>
                <c:pt idx="5692">
                  <c:v>4.6800000000000001E-2</c:v>
                </c:pt>
                <c:pt idx="5693">
                  <c:v>4.6399999999999997E-2</c:v>
                </c:pt>
                <c:pt idx="5694">
                  <c:v>4.6300000000000001E-2</c:v>
                </c:pt>
                <c:pt idx="5695">
                  <c:v>4.6199999999999998E-2</c:v>
                </c:pt>
                <c:pt idx="5696">
                  <c:v>4.4699999999999997E-2</c:v>
                </c:pt>
                <c:pt idx="5697">
                  <c:v>4.4999999999999998E-2</c:v>
                </c:pt>
                <c:pt idx="5698">
                  <c:v>4.53E-2</c:v>
                </c:pt>
                <c:pt idx="5699">
                  <c:v>4.5400000000000003E-2</c:v>
                </c:pt>
                <c:pt idx="5700">
                  <c:v>4.4900000000000002E-2</c:v>
                </c:pt>
                <c:pt idx="5701">
                  <c:v>4.4499999999999998E-2</c:v>
                </c:pt>
                <c:pt idx="5702">
                  <c:v>4.5499999999999999E-2</c:v>
                </c:pt>
                <c:pt idx="5703">
                  <c:v>4.5900000000000003E-2</c:v>
                </c:pt>
                <c:pt idx="5704">
                  <c:v>4.6199999999999998E-2</c:v>
                </c:pt>
                <c:pt idx="5705">
                  <c:v>4.6899999999999997E-2</c:v>
                </c:pt>
                <c:pt idx="5706">
                  <c:v>4.7800000000000002E-2</c:v>
                </c:pt>
                <c:pt idx="5707">
                  <c:v>4.7699999999999999E-2</c:v>
                </c:pt>
                <c:pt idx="5708">
                  <c:v>4.82E-2</c:v>
                </c:pt>
                <c:pt idx="5709">
                  <c:v>4.7399999999999998E-2</c:v>
                </c:pt>
                <c:pt idx="5710">
                  <c:v>4.7300000000000002E-2</c:v>
                </c:pt>
                <c:pt idx="5711">
                  <c:v>4.82E-2</c:v>
                </c:pt>
                <c:pt idx="5712">
                  <c:v>4.8099999999999997E-2</c:v>
                </c:pt>
                <c:pt idx="5713">
                  <c:v>4.8099999999999997E-2</c:v>
                </c:pt>
                <c:pt idx="5714">
                  <c:v>4.9000000000000002E-2</c:v>
                </c:pt>
                <c:pt idx="5715">
                  <c:v>4.8300000000000003E-2</c:v>
                </c:pt>
                <c:pt idx="5716">
                  <c:v>4.8399999999999999E-2</c:v>
                </c:pt>
                <c:pt idx="5717">
                  <c:v>4.7699999999999999E-2</c:v>
                </c:pt>
                <c:pt idx="5718">
                  <c:v>4.7100000000000003E-2</c:v>
                </c:pt>
                <c:pt idx="5719">
                  <c:v>4.7600000000000003E-2</c:v>
                </c:pt>
                <c:pt idx="5720">
                  <c:v>4.7199999999999999E-2</c:v>
                </c:pt>
                <c:pt idx="5721">
                  <c:v>4.9200000000000001E-2</c:v>
                </c:pt>
                <c:pt idx="5722">
                  <c:v>4.9500000000000002E-2</c:v>
                </c:pt>
                <c:pt idx="5723">
                  <c:v>4.9700000000000001E-2</c:v>
                </c:pt>
                <c:pt idx="5724">
                  <c:v>4.9399999999999999E-2</c:v>
                </c:pt>
                <c:pt idx="5725">
                  <c:v>4.9299999999999997E-2</c:v>
                </c:pt>
                <c:pt idx="5726">
                  <c:v>4.8500000000000001E-2</c:v>
                </c:pt>
                <c:pt idx="5727">
                  <c:v>4.9099999999999998E-2</c:v>
                </c:pt>
                <c:pt idx="5728">
                  <c:v>4.9500000000000002E-2</c:v>
                </c:pt>
                <c:pt idx="5729">
                  <c:v>4.9799999999999997E-2</c:v>
                </c:pt>
                <c:pt idx="5730">
                  <c:v>4.9200000000000001E-2</c:v>
                </c:pt>
                <c:pt idx="5731">
                  <c:v>4.9299999999999997E-2</c:v>
                </c:pt>
                <c:pt idx="5732">
                  <c:v>4.9399999999999999E-2</c:v>
                </c:pt>
                <c:pt idx="5733">
                  <c:v>4.8399999999999999E-2</c:v>
                </c:pt>
                <c:pt idx="5734">
                  <c:v>4.8399999999999999E-2</c:v>
                </c:pt>
                <c:pt idx="5735">
                  <c:v>4.8399999999999999E-2</c:v>
                </c:pt>
                <c:pt idx="5736">
                  <c:v>5.0999999999999997E-2</c:v>
                </c:pt>
                <c:pt idx="5737">
                  <c:v>5.1200000000000002E-2</c:v>
                </c:pt>
                <c:pt idx="5738">
                  <c:v>4.99E-2</c:v>
                </c:pt>
                <c:pt idx="5739">
                  <c:v>4.99E-2</c:v>
                </c:pt>
                <c:pt idx="5740">
                  <c:v>5.04E-2</c:v>
                </c:pt>
                <c:pt idx="5741">
                  <c:v>5.1200000000000002E-2</c:v>
                </c:pt>
                <c:pt idx="5742">
                  <c:v>5.0999999999999997E-2</c:v>
                </c:pt>
                <c:pt idx="5743">
                  <c:v>5.0999999999999997E-2</c:v>
                </c:pt>
                <c:pt idx="5744">
                  <c:v>0.05</c:v>
                </c:pt>
                <c:pt idx="5745">
                  <c:v>5.0500000000000003E-2</c:v>
                </c:pt>
                <c:pt idx="5746">
                  <c:v>0.05</c:v>
                </c:pt>
                <c:pt idx="5747">
                  <c:v>4.9500000000000002E-2</c:v>
                </c:pt>
                <c:pt idx="5748">
                  <c:v>4.9000000000000002E-2</c:v>
                </c:pt>
                <c:pt idx="5749">
                  <c:v>4.9099999999999998E-2</c:v>
                </c:pt>
                <c:pt idx="5750">
                  <c:v>4.9000000000000002E-2</c:v>
                </c:pt>
                <c:pt idx="5751">
                  <c:v>4.8800000000000003E-2</c:v>
                </c:pt>
                <c:pt idx="5752">
                  <c:v>4.9299999999999997E-2</c:v>
                </c:pt>
                <c:pt idx="5753">
                  <c:v>4.9200000000000001E-2</c:v>
                </c:pt>
                <c:pt idx="5754">
                  <c:v>4.9599999999999998E-2</c:v>
                </c:pt>
                <c:pt idx="5755">
                  <c:v>4.9799999999999997E-2</c:v>
                </c:pt>
                <c:pt idx="5756">
                  <c:v>4.99E-2</c:v>
                </c:pt>
                <c:pt idx="5757">
                  <c:v>5.0299999999999997E-2</c:v>
                </c:pt>
                <c:pt idx="5758">
                  <c:v>5.0999999999999997E-2</c:v>
                </c:pt>
                <c:pt idx="5759">
                  <c:v>5.11E-2</c:v>
                </c:pt>
                <c:pt idx="5760">
                  <c:v>5.0799999999999998E-2</c:v>
                </c:pt>
                <c:pt idx="5761">
                  <c:v>5.0799999999999998E-2</c:v>
                </c:pt>
                <c:pt idx="5762">
                  <c:v>5.0500000000000003E-2</c:v>
                </c:pt>
                <c:pt idx="5763">
                  <c:v>5.0200000000000002E-2</c:v>
                </c:pt>
                <c:pt idx="5764">
                  <c:v>4.99E-2</c:v>
                </c:pt>
                <c:pt idx="5765">
                  <c:v>4.9799999999999997E-2</c:v>
                </c:pt>
                <c:pt idx="5766">
                  <c:v>5.0200000000000002E-2</c:v>
                </c:pt>
                <c:pt idx="5767">
                  <c:v>5.0299999999999997E-2</c:v>
                </c:pt>
                <c:pt idx="5768">
                  <c:v>5.0599999999999999E-2</c:v>
                </c:pt>
                <c:pt idx="5769">
                  <c:v>5.0500000000000003E-2</c:v>
                </c:pt>
                <c:pt idx="5770">
                  <c:v>5.1400000000000001E-2</c:v>
                </c:pt>
                <c:pt idx="5771">
                  <c:v>5.1400000000000001E-2</c:v>
                </c:pt>
                <c:pt idx="5772">
                  <c:v>5.0900000000000001E-2</c:v>
                </c:pt>
                <c:pt idx="5773">
                  <c:v>5.0500000000000003E-2</c:v>
                </c:pt>
                <c:pt idx="5774">
                  <c:v>5.0500000000000003E-2</c:v>
                </c:pt>
                <c:pt idx="5775">
                  <c:v>5.1200000000000002E-2</c:v>
                </c:pt>
                <c:pt idx="5776">
                  <c:v>5.1400000000000001E-2</c:v>
                </c:pt>
                <c:pt idx="5777">
                  <c:v>5.0700000000000002E-2</c:v>
                </c:pt>
                <c:pt idx="5778">
                  <c:v>5.0500000000000003E-2</c:v>
                </c:pt>
                <c:pt idx="5779">
                  <c:v>5.11E-2</c:v>
                </c:pt>
                <c:pt idx="5780">
                  <c:v>5.16E-2</c:v>
                </c:pt>
                <c:pt idx="5781">
                  <c:v>5.0700000000000002E-2</c:v>
                </c:pt>
                <c:pt idx="5782">
                  <c:v>5.0799999999999998E-2</c:v>
                </c:pt>
                <c:pt idx="5783">
                  <c:v>5.16E-2</c:v>
                </c:pt>
                <c:pt idx="5784">
                  <c:v>5.1700000000000003E-2</c:v>
                </c:pt>
                <c:pt idx="5785">
                  <c:v>5.2999999999999999E-2</c:v>
                </c:pt>
                <c:pt idx="5786">
                  <c:v>5.2400000000000002E-2</c:v>
                </c:pt>
                <c:pt idx="5787">
                  <c:v>5.3600000000000002E-2</c:v>
                </c:pt>
                <c:pt idx="5788">
                  <c:v>5.2900000000000003E-2</c:v>
                </c:pt>
                <c:pt idx="5789">
                  <c:v>5.2900000000000003E-2</c:v>
                </c:pt>
                <c:pt idx="5790">
                  <c:v>5.3199999999999997E-2</c:v>
                </c:pt>
                <c:pt idx="5791">
                  <c:v>5.3199999999999997E-2</c:v>
                </c:pt>
                <c:pt idx="5792">
                  <c:v>5.3800000000000001E-2</c:v>
                </c:pt>
                <c:pt idx="5793">
                  <c:v>5.3400000000000003E-2</c:v>
                </c:pt>
                <c:pt idx="5794">
                  <c:v>5.3499999999999999E-2</c:v>
                </c:pt>
                <c:pt idx="5795">
                  <c:v>5.3199999999999997E-2</c:v>
                </c:pt>
                <c:pt idx="5796">
                  <c:v>5.3499999999999999E-2</c:v>
                </c:pt>
                <c:pt idx="5797">
                  <c:v>5.3499999999999999E-2</c:v>
                </c:pt>
                <c:pt idx="5798">
                  <c:v>5.3699999999999998E-2</c:v>
                </c:pt>
                <c:pt idx="5799">
                  <c:v>5.3600000000000002E-2</c:v>
                </c:pt>
                <c:pt idx="5800">
                  <c:v>5.3600000000000002E-2</c:v>
                </c:pt>
                <c:pt idx="5801">
                  <c:v>5.3499999999999999E-2</c:v>
                </c:pt>
                <c:pt idx="5802">
                  <c:v>5.2299999999999999E-2</c:v>
                </c:pt>
                <c:pt idx="5803">
                  <c:v>5.2299999999999999E-2</c:v>
                </c:pt>
                <c:pt idx="5804">
                  <c:v>5.4300000000000001E-2</c:v>
                </c:pt>
                <c:pt idx="5805">
                  <c:v>5.3499999999999999E-2</c:v>
                </c:pt>
                <c:pt idx="5806">
                  <c:v>5.33E-2</c:v>
                </c:pt>
                <c:pt idx="5807">
                  <c:v>5.2999999999999999E-2</c:v>
                </c:pt>
                <c:pt idx="5808">
                  <c:v>5.28E-2</c:v>
                </c:pt>
                <c:pt idx="5809">
                  <c:v>5.3100000000000001E-2</c:v>
                </c:pt>
                <c:pt idx="5810">
                  <c:v>5.28E-2</c:v>
                </c:pt>
                <c:pt idx="5811">
                  <c:v>5.3100000000000001E-2</c:v>
                </c:pt>
                <c:pt idx="5812">
                  <c:v>5.28E-2</c:v>
                </c:pt>
                <c:pt idx="5813">
                  <c:v>5.2499999999999998E-2</c:v>
                </c:pt>
                <c:pt idx="5814">
                  <c:v>5.2600000000000001E-2</c:v>
                </c:pt>
                <c:pt idx="5815">
                  <c:v>5.3199999999999997E-2</c:v>
                </c:pt>
                <c:pt idx="5816">
                  <c:v>5.3499999999999999E-2</c:v>
                </c:pt>
                <c:pt idx="5817">
                  <c:v>5.33E-2</c:v>
                </c:pt>
                <c:pt idx="5818">
                  <c:v>5.3100000000000001E-2</c:v>
                </c:pt>
                <c:pt idx="5819">
                  <c:v>5.3100000000000001E-2</c:v>
                </c:pt>
                <c:pt idx="5820">
                  <c:v>5.3100000000000001E-2</c:v>
                </c:pt>
                <c:pt idx="5821">
                  <c:v>5.2200000000000003E-2</c:v>
                </c:pt>
                <c:pt idx="5822">
                  <c:v>5.2699999999999997E-2</c:v>
                </c:pt>
                <c:pt idx="5823">
                  <c:v>5.2400000000000002E-2</c:v>
                </c:pt>
                <c:pt idx="5824">
                  <c:v>5.2299999999999999E-2</c:v>
                </c:pt>
                <c:pt idx="5825">
                  <c:v>5.11E-2</c:v>
                </c:pt>
                <c:pt idx="5826">
                  <c:v>5.2699999999999997E-2</c:v>
                </c:pt>
                <c:pt idx="5827">
                  <c:v>5.2900000000000003E-2</c:v>
                </c:pt>
                <c:pt idx="5828">
                  <c:v>5.2400000000000002E-2</c:v>
                </c:pt>
                <c:pt idx="5829">
                  <c:v>5.2200000000000003E-2</c:v>
                </c:pt>
                <c:pt idx="5830">
                  <c:v>5.2999999999999999E-2</c:v>
                </c:pt>
                <c:pt idx="5831">
                  <c:v>5.3600000000000002E-2</c:v>
                </c:pt>
                <c:pt idx="5832">
                  <c:v>5.3100000000000001E-2</c:v>
                </c:pt>
                <c:pt idx="5833">
                  <c:v>5.3400000000000003E-2</c:v>
                </c:pt>
                <c:pt idx="5834">
                  <c:v>5.3499999999999999E-2</c:v>
                </c:pt>
                <c:pt idx="5835">
                  <c:v>5.3999999999999999E-2</c:v>
                </c:pt>
                <c:pt idx="5836">
                  <c:v>5.3800000000000001E-2</c:v>
                </c:pt>
                <c:pt idx="5837">
                  <c:v>5.3800000000000001E-2</c:v>
                </c:pt>
                <c:pt idx="5838">
                  <c:v>5.3600000000000002E-2</c:v>
                </c:pt>
                <c:pt idx="5839">
                  <c:v>5.33E-2</c:v>
                </c:pt>
                <c:pt idx="5840">
                  <c:v>5.3499999999999999E-2</c:v>
                </c:pt>
                <c:pt idx="5841">
                  <c:v>5.3400000000000003E-2</c:v>
                </c:pt>
                <c:pt idx="5842">
                  <c:v>5.3199999999999997E-2</c:v>
                </c:pt>
                <c:pt idx="5843">
                  <c:v>5.3199999999999997E-2</c:v>
                </c:pt>
                <c:pt idx="5844">
                  <c:v>5.3400000000000003E-2</c:v>
                </c:pt>
                <c:pt idx="5845">
                  <c:v>5.3400000000000003E-2</c:v>
                </c:pt>
                <c:pt idx="5846">
                  <c:v>5.2900000000000003E-2</c:v>
                </c:pt>
                <c:pt idx="5847">
                  <c:v>5.2699999999999997E-2</c:v>
                </c:pt>
                <c:pt idx="5848">
                  <c:v>5.3199999999999997E-2</c:v>
                </c:pt>
                <c:pt idx="5849">
                  <c:v>5.21E-2</c:v>
                </c:pt>
                <c:pt idx="5850">
                  <c:v>5.28E-2</c:v>
                </c:pt>
                <c:pt idx="5851">
                  <c:v>5.28E-2</c:v>
                </c:pt>
                <c:pt idx="5852">
                  <c:v>5.21E-2</c:v>
                </c:pt>
                <c:pt idx="5853">
                  <c:v>5.2999999999999999E-2</c:v>
                </c:pt>
                <c:pt idx="5854">
                  <c:v>5.2699999999999997E-2</c:v>
                </c:pt>
                <c:pt idx="5855">
                  <c:v>5.2299999999999999E-2</c:v>
                </c:pt>
                <c:pt idx="5856">
                  <c:v>5.2400000000000002E-2</c:v>
                </c:pt>
                <c:pt idx="5857">
                  <c:v>5.1299999999999998E-2</c:v>
                </c:pt>
                <c:pt idx="5858">
                  <c:v>5.1200000000000002E-2</c:v>
                </c:pt>
                <c:pt idx="5859">
                  <c:v>5.1299999999999998E-2</c:v>
                </c:pt>
                <c:pt idx="5860">
                  <c:v>5.0799999999999998E-2</c:v>
                </c:pt>
                <c:pt idx="5861">
                  <c:v>5.0700000000000002E-2</c:v>
                </c:pt>
                <c:pt idx="5862">
                  <c:v>5.0999999999999997E-2</c:v>
                </c:pt>
                <c:pt idx="5863">
                  <c:v>5.0700000000000002E-2</c:v>
                </c:pt>
                <c:pt idx="5864">
                  <c:v>5.0900000000000001E-2</c:v>
                </c:pt>
                <c:pt idx="5865">
                  <c:v>5.0099999999999999E-2</c:v>
                </c:pt>
                <c:pt idx="5866">
                  <c:v>5.0700000000000002E-2</c:v>
                </c:pt>
                <c:pt idx="5867">
                  <c:v>5.0700000000000002E-2</c:v>
                </c:pt>
                <c:pt idx="5868">
                  <c:v>5.0799999999999998E-2</c:v>
                </c:pt>
                <c:pt idx="5869">
                  <c:v>5.0999999999999997E-2</c:v>
                </c:pt>
                <c:pt idx="5870">
                  <c:v>5.0599999999999999E-2</c:v>
                </c:pt>
                <c:pt idx="5871">
                  <c:v>5.11E-2</c:v>
                </c:pt>
                <c:pt idx="5872">
                  <c:v>5.1299999999999998E-2</c:v>
                </c:pt>
                <c:pt idx="5873">
                  <c:v>5.1200000000000002E-2</c:v>
                </c:pt>
                <c:pt idx="5874">
                  <c:v>5.1299999999999998E-2</c:v>
                </c:pt>
                <c:pt idx="5875">
                  <c:v>5.11E-2</c:v>
                </c:pt>
                <c:pt idx="5876">
                  <c:v>5.0599999999999999E-2</c:v>
                </c:pt>
                <c:pt idx="5877">
                  <c:v>5.0299999999999997E-2</c:v>
                </c:pt>
                <c:pt idx="5878">
                  <c:v>4.99E-2</c:v>
                </c:pt>
                <c:pt idx="5879">
                  <c:v>4.9500000000000002E-2</c:v>
                </c:pt>
                <c:pt idx="5880">
                  <c:v>5.04E-2</c:v>
                </c:pt>
                <c:pt idx="5881">
                  <c:v>5.04E-2</c:v>
                </c:pt>
                <c:pt idx="5882">
                  <c:v>4.99E-2</c:v>
                </c:pt>
                <c:pt idx="5883">
                  <c:v>4.9399999999999999E-2</c:v>
                </c:pt>
                <c:pt idx="5884">
                  <c:v>4.9599999999999998E-2</c:v>
                </c:pt>
                <c:pt idx="5885">
                  <c:v>4.9000000000000002E-2</c:v>
                </c:pt>
                <c:pt idx="5886">
                  <c:v>4.8500000000000001E-2</c:v>
                </c:pt>
                <c:pt idx="5887">
                  <c:v>4.8800000000000003E-2</c:v>
                </c:pt>
                <c:pt idx="5888">
                  <c:v>4.9200000000000001E-2</c:v>
                </c:pt>
                <c:pt idx="5889">
                  <c:v>4.9799999999999997E-2</c:v>
                </c:pt>
                <c:pt idx="5890">
                  <c:v>4.9799999999999997E-2</c:v>
                </c:pt>
                <c:pt idx="5891">
                  <c:v>4.9000000000000002E-2</c:v>
                </c:pt>
                <c:pt idx="5892">
                  <c:v>4.8500000000000001E-2</c:v>
                </c:pt>
                <c:pt idx="5893">
                  <c:v>4.7300000000000002E-2</c:v>
                </c:pt>
                <c:pt idx="5894">
                  <c:v>4.7699999999999999E-2</c:v>
                </c:pt>
                <c:pt idx="5895">
                  <c:v>4.7800000000000002E-2</c:v>
                </c:pt>
                <c:pt idx="5896">
                  <c:v>4.7300000000000002E-2</c:v>
                </c:pt>
                <c:pt idx="5897">
                  <c:v>4.7300000000000002E-2</c:v>
                </c:pt>
                <c:pt idx="5898">
                  <c:v>4.6899999999999997E-2</c:v>
                </c:pt>
                <c:pt idx="5899">
                  <c:v>4.65E-2</c:v>
                </c:pt>
                <c:pt idx="5900">
                  <c:v>4.6199999999999998E-2</c:v>
                </c:pt>
                <c:pt idx="5901">
                  <c:v>4.6399999999999997E-2</c:v>
                </c:pt>
                <c:pt idx="5902">
                  <c:v>4.7399999999999998E-2</c:v>
                </c:pt>
                <c:pt idx="5903">
                  <c:v>4.7300000000000002E-2</c:v>
                </c:pt>
                <c:pt idx="5904">
                  <c:v>4.7600000000000003E-2</c:v>
                </c:pt>
                <c:pt idx="5905">
                  <c:v>4.7199999999999999E-2</c:v>
                </c:pt>
                <c:pt idx="5906">
                  <c:v>4.82E-2</c:v>
                </c:pt>
                <c:pt idx="5907">
                  <c:v>4.8099999999999997E-2</c:v>
                </c:pt>
                <c:pt idx="5908">
                  <c:v>4.82E-2</c:v>
                </c:pt>
                <c:pt idx="5909">
                  <c:v>4.8000000000000001E-2</c:v>
                </c:pt>
                <c:pt idx="5910">
                  <c:v>4.7300000000000002E-2</c:v>
                </c:pt>
                <c:pt idx="5911">
                  <c:v>4.6899999999999997E-2</c:v>
                </c:pt>
                <c:pt idx="5912">
                  <c:v>4.7E-2</c:v>
                </c:pt>
                <c:pt idx="5913">
                  <c:v>4.65E-2</c:v>
                </c:pt>
                <c:pt idx="5914">
                  <c:v>4.5999999999999999E-2</c:v>
                </c:pt>
                <c:pt idx="5915">
                  <c:v>4.6100000000000002E-2</c:v>
                </c:pt>
                <c:pt idx="5916">
                  <c:v>4.5900000000000003E-2</c:v>
                </c:pt>
                <c:pt idx="5917">
                  <c:v>4.5499999999999999E-2</c:v>
                </c:pt>
                <c:pt idx="5918">
                  <c:v>4.5999999999999999E-2</c:v>
                </c:pt>
                <c:pt idx="5919">
                  <c:v>4.6300000000000001E-2</c:v>
                </c:pt>
                <c:pt idx="5920">
                  <c:v>4.6399999999999997E-2</c:v>
                </c:pt>
                <c:pt idx="5921">
                  <c:v>4.65E-2</c:v>
                </c:pt>
                <c:pt idx="5922">
                  <c:v>4.5699999999999998E-2</c:v>
                </c:pt>
                <c:pt idx="5923">
                  <c:v>4.5600000000000002E-2</c:v>
                </c:pt>
                <c:pt idx="5924">
                  <c:v>4.5600000000000002E-2</c:v>
                </c:pt>
                <c:pt idx="5925">
                  <c:v>4.4999999999999998E-2</c:v>
                </c:pt>
                <c:pt idx="5926">
                  <c:v>4.48E-2</c:v>
                </c:pt>
                <c:pt idx="5927">
                  <c:v>4.5400000000000003E-2</c:v>
                </c:pt>
                <c:pt idx="5928">
                  <c:v>4.4900000000000002E-2</c:v>
                </c:pt>
                <c:pt idx="5929">
                  <c:v>4.4600000000000001E-2</c:v>
                </c:pt>
                <c:pt idx="5930">
                  <c:v>4.48E-2</c:v>
                </c:pt>
                <c:pt idx="5931">
                  <c:v>4.5199999999999997E-2</c:v>
                </c:pt>
                <c:pt idx="5932">
                  <c:v>4.5199999999999997E-2</c:v>
                </c:pt>
                <c:pt idx="5933">
                  <c:v>4.48E-2</c:v>
                </c:pt>
                <c:pt idx="5934">
                  <c:v>4.4699999999999997E-2</c:v>
                </c:pt>
                <c:pt idx="5935">
                  <c:v>4.5400000000000003E-2</c:v>
                </c:pt>
                <c:pt idx="5936">
                  <c:v>4.5400000000000003E-2</c:v>
                </c:pt>
                <c:pt idx="5937">
                  <c:v>4.53E-2</c:v>
                </c:pt>
                <c:pt idx="5938">
                  <c:v>4.4900000000000002E-2</c:v>
                </c:pt>
                <c:pt idx="5939">
                  <c:v>4.4999999999999998E-2</c:v>
                </c:pt>
                <c:pt idx="5940">
                  <c:v>4.4400000000000002E-2</c:v>
                </c:pt>
                <c:pt idx="5941">
                  <c:v>4.48E-2</c:v>
                </c:pt>
                <c:pt idx="5942">
                  <c:v>4.6100000000000002E-2</c:v>
                </c:pt>
                <c:pt idx="5943">
                  <c:v>4.6100000000000002E-2</c:v>
                </c:pt>
                <c:pt idx="5944">
                  <c:v>4.7199999999999999E-2</c:v>
                </c:pt>
                <c:pt idx="5945">
                  <c:v>4.7E-2</c:v>
                </c:pt>
                <c:pt idx="5946">
                  <c:v>4.8500000000000001E-2</c:v>
                </c:pt>
                <c:pt idx="5947">
                  <c:v>4.7600000000000003E-2</c:v>
                </c:pt>
                <c:pt idx="5948">
                  <c:v>4.7500000000000001E-2</c:v>
                </c:pt>
                <c:pt idx="5949">
                  <c:v>4.82E-2</c:v>
                </c:pt>
                <c:pt idx="5950">
                  <c:v>4.7500000000000001E-2</c:v>
                </c:pt>
                <c:pt idx="5951">
                  <c:v>4.8000000000000001E-2</c:v>
                </c:pt>
                <c:pt idx="5952">
                  <c:v>4.8099999999999997E-2</c:v>
                </c:pt>
                <c:pt idx="5953">
                  <c:v>4.7800000000000002E-2</c:v>
                </c:pt>
                <c:pt idx="5954">
                  <c:v>4.7E-2</c:v>
                </c:pt>
                <c:pt idx="5955">
                  <c:v>4.7199999999999999E-2</c:v>
                </c:pt>
                <c:pt idx="5956">
                  <c:v>4.7E-2</c:v>
                </c:pt>
                <c:pt idx="5957">
                  <c:v>4.6899999999999997E-2</c:v>
                </c:pt>
                <c:pt idx="5958">
                  <c:v>4.7399999999999998E-2</c:v>
                </c:pt>
                <c:pt idx="5959">
                  <c:v>4.7899999999999998E-2</c:v>
                </c:pt>
                <c:pt idx="5960">
                  <c:v>4.87E-2</c:v>
                </c:pt>
                <c:pt idx="5961">
                  <c:v>4.7399999999999998E-2</c:v>
                </c:pt>
                <c:pt idx="5962">
                  <c:v>4.6600000000000003E-2</c:v>
                </c:pt>
                <c:pt idx="5963">
                  <c:v>4.65E-2</c:v>
                </c:pt>
                <c:pt idx="5964">
                  <c:v>4.6100000000000002E-2</c:v>
                </c:pt>
                <c:pt idx="5965">
                  <c:v>4.6100000000000002E-2</c:v>
                </c:pt>
                <c:pt idx="5966">
                  <c:v>4.5999999999999999E-2</c:v>
                </c:pt>
                <c:pt idx="5967">
                  <c:v>4.6600000000000003E-2</c:v>
                </c:pt>
                <c:pt idx="5968">
                  <c:v>4.65E-2</c:v>
                </c:pt>
                <c:pt idx="5969">
                  <c:v>4.5900000000000003E-2</c:v>
                </c:pt>
                <c:pt idx="5970">
                  <c:v>4.5900000000000003E-2</c:v>
                </c:pt>
                <c:pt idx="5971">
                  <c:v>4.6100000000000002E-2</c:v>
                </c:pt>
                <c:pt idx="5972">
                  <c:v>4.65E-2</c:v>
                </c:pt>
                <c:pt idx="5973">
                  <c:v>4.7300000000000002E-2</c:v>
                </c:pt>
                <c:pt idx="5974">
                  <c:v>4.7399999999999998E-2</c:v>
                </c:pt>
                <c:pt idx="5975">
                  <c:v>4.6800000000000001E-2</c:v>
                </c:pt>
                <c:pt idx="5976">
                  <c:v>4.6800000000000001E-2</c:v>
                </c:pt>
                <c:pt idx="5977">
                  <c:v>4.7100000000000003E-2</c:v>
                </c:pt>
                <c:pt idx="5978">
                  <c:v>4.6800000000000001E-2</c:v>
                </c:pt>
                <c:pt idx="5979">
                  <c:v>4.6399999999999997E-2</c:v>
                </c:pt>
                <c:pt idx="5980">
                  <c:v>4.6300000000000001E-2</c:v>
                </c:pt>
                <c:pt idx="5981">
                  <c:v>4.5999999999999999E-2</c:v>
                </c:pt>
                <c:pt idx="5982">
                  <c:v>4.6300000000000001E-2</c:v>
                </c:pt>
                <c:pt idx="5983">
                  <c:v>4.5699999999999998E-2</c:v>
                </c:pt>
                <c:pt idx="5984">
                  <c:v>4.53E-2</c:v>
                </c:pt>
                <c:pt idx="5985">
                  <c:v>4.5499999999999999E-2</c:v>
                </c:pt>
                <c:pt idx="5986">
                  <c:v>4.53E-2</c:v>
                </c:pt>
                <c:pt idx="5987">
                  <c:v>4.4600000000000001E-2</c:v>
                </c:pt>
                <c:pt idx="5988">
                  <c:v>4.4999999999999998E-2</c:v>
                </c:pt>
                <c:pt idx="5989">
                  <c:v>4.4699999999999997E-2</c:v>
                </c:pt>
                <c:pt idx="5990">
                  <c:v>4.48E-2</c:v>
                </c:pt>
                <c:pt idx="5991">
                  <c:v>4.48E-2</c:v>
                </c:pt>
                <c:pt idx="5992">
                  <c:v>4.4499999999999998E-2</c:v>
                </c:pt>
                <c:pt idx="5993">
                  <c:v>4.4299999999999999E-2</c:v>
                </c:pt>
                <c:pt idx="5994">
                  <c:v>4.2700000000000002E-2</c:v>
                </c:pt>
                <c:pt idx="5995">
                  <c:v>4.2700000000000002E-2</c:v>
                </c:pt>
                <c:pt idx="5996">
                  <c:v>4.2700000000000002E-2</c:v>
                </c:pt>
                <c:pt idx="5997">
                  <c:v>4.41E-2</c:v>
                </c:pt>
                <c:pt idx="5998">
                  <c:v>4.3999999999999997E-2</c:v>
                </c:pt>
                <c:pt idx="5999">
                  <c:v>4.19E-2</c:v>
                </c:pt>
                <c:pt idx="6000">
                  <c:v>4.19E-2</c:v>
                </c:pt>
                <c:pt idx="6001">
                  <c:v>4.2999999999999997E-2</c:v>
                </c:pt>
                <c:pt idx="6002">
                  <c:v>4.3200000000000002E-2</c:v>
                </c:pt>
                <c:pt idx="6003">
                  <c:v>4.2999999999999997E-2</c:v>
                </c:pt>
                <c:pt idx="6004">
                  <c:v>4.2799999999999998E-2</c:v>
                </c:pt>
                <c:pt idx="6005">
                  <c:v>4.2299999999999997E-2</c:v>
                </c:pt>
                <c:pt idx="6006">
                  <c:v>4.2500000000000003E-2</c:v>
                </c:pt>
                <c:pt idx="6007">
                  <c:v>4.24E-2</c:v>
                </c:pt>
                <c:pt idx="6008">
                  <c:v>4.2500000000000003E-2</c:v>
                </c:pt>
                <c:pt idx="6009">
                  <c:v>4.24E-2</c:v>
                </c:pt>
                <c:pt idx="6010">
                  <c:v>4.2299999999999997E-2</c:v>
                </c:pt>
                <c:pt idx="6011">
                  <c:v>4.2200000000000001E-2</c:v>
                </c:pt>
                <c:pt idx="6012">
                  <c:v>4.1399999999999999E-2</c:v>
                </c:pt>
                <c:pt idx="6013">
                  <c:v>4.1200000000000001E-2</c:v>
                </c:pt>
                <c:pt idx="6014">
                  <c:v>4.1000000000000002E-2</c:v>
                </c:pt>
                <c:pt idx="6015">
                  <c:v>4.0899999999999999E-2</c:v>
                </c:pt>
                <c:pt idx="6016">
                  <c:v>4.0800000000000003E-2</c:v>
                </c:pt>
                <c:pt idx="6017">
                  <c:v>0.04</c:v>
                </c:pt>
                <c:pt idx="6018">
                  <c:v>3.9899999999999998E-2</c:v>
                </c:pt>
                <c:pt idx="6019">
                  <c:v>4.0300000000000002E-2</c:v>
                </c:pt>
                <c:pt idx="6020">
                  <c:v>4.0099999999999997E-2</c:v>
                </c:pt>
                <c:pt idx="6021">
                  <c:v>4.0599999999999997E-2</c:v>
                </c:pt>
                <c:pt idx="6022">
                  <c:v>4.0300000000000002E-2</c:v>
                </c:pt>
                <c:pt idx="6023">
                  <c:v>4.07E-2</c:v>
                </c:pt>
                <c:pt idx="6024">
                  <c:v>0.04</c:v>
                </c:pt>
                <c:pt idx="6025">
                  <c:v>4.0099999999999997E-2</c:v>
                </c:pt>
                <c:pt idx="6026">
                  <c:v>4.0099999999999997E-2</c:v>
                </c:pt>
                <c:pt idx="6027">
                  <c:v>3.9899999999999998E-2</c:v>
                </c:pt>
                <c:pt idx="6028">
                  <c:v>0.04</c:v>
                </c:pt>
                <c:pt idx="6029">
                  <c:v>4.0099999999999997E-2</c:v>
                </c:pt>
                <c:pt idx="6030">
                  <c:v>3.95E-2</c:v>
                </c:pt>
                <c:pt idx="6031">
                  <c:v>3.9399999999999998E-2</c:v>
                </c:pt>
                <c:pt idx="6032">
                  <c:v>3.9699999999999999E-2</c:v>
                </c:pt>
                <c:pt idx="6033">
                  <c:v>3.9800000000000002E-2</c:v>
                </c:pt>
                <c:pt idx="6034">
                  <c:v>3.9899999999999998E-2</c:v>
                </c:pt>
                <c:pt idx="6035">
                  <c:v>3.9199999999999999E-2</c:v>
                </c:pt>
                <c:pt idx="6036">
                  <c:v>3.9E-2</c:v>
                </c:pt>
                <c:pt idx="6037">
                  <c:v>3.9300000000000002E-2</c:v>
                </c:pt>
                <c:pt idx="6038">
                  <c:v>3.8800000000000001E-2</c:v>
                </c:pt>
                <c:pt idx="6039">
                  <c:v>3.8800000000000001E-2</c:v>
                </c:pt>
                <c:pt idx="6040">
                  <c:v>3.9E-2</c:v>
                </c:pt>
                <c:pt idx="6041">
                  <c:v>3.9600000000000003E-2</c:v>
                </c:pt>
                <c:pt idx="6042">
                  <c:v>3.9199999999999999E-2</c:v>
                </c:pt>
                <c:pt idx="6043">
                  <c:v>3.8899999999999997E-2</c:v>
                </c:pt>
                <c:pt idx="6044">
                  <c:v>3.8800000000000001E-2</c:v>
                </c:pt>
                <c:pt idx="6045">
                  <c:v>3.8699999999999998E-2</c:v>
                </c:pt>
                <c:pt idx="6046">
                  <c:v>3.8699999999999998E-2</c:v>
                </c:pt>
                <c:pt idx="6047">
                  <c:v>3.8300000000000001E-2</c:v>
                </c:pt>
                <c:pt idx="6048">
                  <c:v>3.7999999999999999E-2</c:v>
                </c:pt>
                <c:pt idx="6049">
                  <c:v>3.8100000000000002E-2</c:v>
                </c:pt>
                <c:pt idx="6050">
                  <c:v>3.8300000000000001E-2</c:v>
                </c:pt>
                <c:pt idx="6051">
                  <c:v>3.95E-2</c:v>
                </c:pt>
                <c:pt idx="6052">
                  <c:v>4.0099999999999997E-2</c:v>
                </c:pt>
                <c:pt idx="6053">
                  <c:v>4.1399999999999999E-2</c:v>
                </c:pt>
                <c:pt idx="6054">
                  <c:v>4.1099999999999998E-2</c:v>
                </c:pt>
                <c:pt idx="6055">
                  <c:v>4.2200000000000001E-2</c:v>
                </c:pt>
                <c:pt idx="6056">
                  <c:v>4.19E-2</c:v>
                </c:pt>
                <c:pt idx="6057">
                  <c:v>4.2599999999999999E-2</c:v>
                </c:pt>
                <c:pt idx="6058">
                  <c:v>4.2099999999999999E-2</c:v>
                </c:pt>
                <c:pt idx="6059">
                  <c:v>4.19E-2</c:v>
                </c:pt>
                <c:pt idx="6060">
                  <c:v>4.19E-2</c:v>
                </c:pt>
                <c:pt idx="6061">
                  <c:v>4.1399999999999999E-2</c:v>
                </c:pt>
                <c:pt idx="6062">
                  <c:v>4.1200000000000001E-2</c:v>
                </c:pt>
                <c:pt idx="6063">
                  <c:v>4.0300000000000002E-2</c:v>
                </c:pt>
                <c:pt idx="6064">
                  <c:v>4.0399999999999998E-2</c:v>
                </c:pt>
                <c:pt idx="6065">
                  <c:v>4.1000000000000002E-2</c:v>
                </c:pt>
                <c:pt idx="6066">
                  <c:v>4.1700000000000001E-2</c:v>
                </c:pt>
                <c:pt idx="6067">
                  <c:v>4.1799999999999997E-2</c:v>
                </c:pt>
                <c:pt idx="6068">
                  <c:v>4.2500000000000003E-2</c:v>
                </c:pt>
                <c:pt idx="6069">
                  <c:v>4.2299999999999997E-2</c:v>
                </c:pt>
                <c:pt idx="6070">
                  <c:v>4.2099999999999999E-2</c:v>
                </c:pt>
                <c:pt idx="6071">
                  <c:v>4.1300000000000003E-2</c:v>
                </c:pt>
                <c:pt idx="6072">
                  <c:v>4.2000000000000003E-2</c:v>
                </c:pt>
                <c:pt idx="6073">
                  <c:v>4.2200000000000001E-2</c:v>
                </c:pt>
                <c:pt idx="6074">
                  <c:v>4.2000000000000003E-2</c:v>
                </c:pt>
                <c:pt idx="6075">
                  <c:v>4.1799999999999997E-2</c:v>
                </c:pt>
                <c:pt idx="6076">
                  <c:v>4.1500000000000002E-2</c:v>
                </c:pt>
                <c:pt idx="6077">
                  <c:v>4.1500000000000002E-2</c:v>
                </c:pt>
                <c:pt idx="6078">
                  <c:v>4.1500000000000002E-2</c:v>
                </c:pt>
                <c:pt idx="6079">
                  <c:v>4.1099999999999998E-2</c:v>
                </c:pt>
                <c:pt idx="6080">
                  <c:v>4.1500000000000002E-2</c:v>
                </c:pt>
                <c:pt idx="6081">
                  <c:v>4.1000000000000002E-2</c:v>
                </c:pt>
                <c:pt idx="6082">
                  <c:v>4.0899999999999999E-2</c:v>
                </c:pt>
                <c:pt idx="6083">
                  <c:v>4.1200000000000001E-2</c:v>
                </c:pt>
                <c:pt idx="6084">
                  <c:v>4.1399999999999999E-2</c:v>
                </c:pt>
                <c:pt idx="6085">
                  <c:v>4.1000000000000002E-2</c:v>
                </c:pt>
                <c:pt idx="6086">
                  <c:v>4.1000000000000002E-2</c:v>
                </c:pt>
                <c:pt idx="6087">
                  <c:v>4.0800000000000003E-2</c:v>
                </c:pt>
                <c:pt idx="6088">
                  <c:v>4.0800000000000003E-2</c:v>
                </c:pt>
                <c:pt idx="6089">
                  <c:v>4.0800000000000003E-2</c:v>
                </c:pt>
                <c:pt idx="6090">
                  <c:v>3.9699999999999999E-2</c:v>
                </c:pt>
                <c:pt idx="6091">
                  <c:v>3.9399999999999998E-2</c:v>
                </c:pt>
                <c:pt idx="6092">
                  <c:v>3.9199999999999999E-2</c:v>
                </c:pt>
                <c:pt idx="6093">
                  <c:v>3.9E-2</c:v>
                </c:pt>
                <c:pt idx="6094">
                  <c:v>3.8899999999999997E-2</c:v>
                </c:pt>
                <c:pt idx="6095">
                  <c:v>3.9E-2</c:v>
                </c:pt>
                <c:pt idx="6096">
                  <c:v>3.8699999999999998E-2</c:v>
                </c:pt>
                <c:pt idx="6097">
                  <c:v>3.8100000000000002E-2</c:v>
                </c:pt>
                <c:pt idx="6098">
                  <c:v>3.7499999999999999E-2</c:v>
                </c:pt>
                <c:pt idx="6099">
                  <c:v>3.7400000000000003E-2</c:v>
                </c:pt>
                <c:pt idx="6100">
                  <c:v>3.7199999999999997E-2</c:v>
                </c:pt>
                <c:pt idx="6101">
                  <c:v>3.6900000000000002E-2</c:v>
                </c:pt>
                <c:pt idx="6102">
                  <c:v>3.6299999999999999E-2</c:v>
                </c:pt>
                <c:pt idx="6103">
                  <c:v>3.6299999999999999E-2</c:v>
                </c:pt>
                <c:pt idx="6104">
                  <c:v>3.6700000000000003E-2</c:v>
                </c:pt>
                <c:pt idx="6105">
                  <c:v>3.78E-2</c:v>
                </c:pt>
                <c:pt idx="6106">
                  <c:v>3.78E-2</c:v>
                </c:pt>
                <c:pt idx="6107">
                  <c:v>3.73E-2</c:v>
                </c:pt>
                <c:pt idx="6108">
                  <c:v>3.7499999999999999E-2</c:v>
                </c:pt>
                <c:pt idx="6109">
                  <c:v>3.6499999999999998E-2</c:v>
                </c:pt>
                <c:pt idx="6110">
                  <c:v>3.6700000000000003E-2</c:v>
                </c:pt>
                <c:pt idx="6111">
                  <c:v>3.5999999999999997E-2</c:v>
                </c:pt>
                <c:pt idx="6112">
                  <c:v>3.6799999999999999E-2</c:v>
                </c:pt>
                <c:pt idx="6113">
                  <c:v>3.6799999999999999E-2</c:v>
                </c:pt>
                <c:pt idx="6114">
                  <c:v>3.56E-2</c:v>
                </c:pt>
                <c:pt idx="6115">
                  <c:v>3.5099999999999999E-2</c:v>
                </c:pt>
                <c:pt idx="6116">
                  <c:v>3.5200000000000002E-2</c:v>
                </c:pt>
                <c:pt idx="6117">
                  <c:v>3.4500000000000003E-2</c:v>
                </c:pt>
                <c:pt idx="6118">
                  <c:v>3.4799999999999998E-2</c:v>
                </c:pt>
                <c:pt idx="6119">
                  <c:v>3.5400000000000001E-2</c:v>
                </c:pt>
                <c:pt idx="6120">
                  <c:v>3.6900000000000002E-2</c:v>
                </c:pt>
                <c:pt idx="6121">
                  <c:v>3.6900000000000002E-2</c:v>
                </c:pt>
                <c:pt idx="6122">
                  <c:v>3.6900000000000002E-2</c:v>
                </c:pt>
                <c:pt idx="6123">
                  <c:v>3.6700000000000003E-2</c:v>
                </c:pt>
                <c:pt idx="6124">
                  <c:v>3.6799999999999999E-2</c:v>
                </c:pt>
                <c:pt idx="6125">
                  <c:v>3.6400000000000002E-2</c:v>
                </c:pt>
                <c:pt idx="6126">
                  <c:v>3.7999999999999999E-2</c:v>
                </c:pt>
                <c:pt idx="6127">
                  <c:v>3.8399999999999997E-2</c:v>
                </c:pt>
                <c:pt idx="6128">
                  <c:v>3.7999999999999999E-2</c:v>
                </c:pt>
                <c:pt idx="6129">
                  <c:v>3.7999999999999999E-2</c:v>
                </c:pt>
                <c:pt idx="6130">
                  <c:v>3.8600000000000002E-2</c:v>
                </c:pt>
                <c:pt idx="6131">
                  <c:v>3.9100000000000003E-2</c:v>
                </c:pt>
                <c:pt idx="6132">
                  <c:v>3.8600000000000002E-2</c:v>
                </c:pt>
                <c:pt idx="6133">
                  <c:v>3.9100000000000003E-2</c:v>
                </c:pt>
                <c:pt idx="6134">
                  <c:v>3.9100000000000003E-2</c:v>
                </c:pt>
                <c:pt idx="6135">
                  <c:v>3.9E-2</c:v>
                </c:pt>
                <c:pt idx="6136">
                  <c:v>3.8699999999999998E-2</c:v>
                </c:pt>
                <c:pt idx="6137">
                  <c:v>3.85E-2</c:v>
                </c:pt>
                <c:pt idx="6138">
                  <c:v>3.8199999999999998E-2</c:v>
                </c:pt>
                <c:pt idx="6139">
                  <c:v>3.9399999999999998E-2</c:v>
                </c:pt>
                <c:pt idx="6140">
                  <c:v>3.9699999999999999E-2</c:v>
                </c:pt>
                <c:pt idx="6141">
                  <c:v>4.02E-2</c:v>
                </c:pt>
                <c:pt idx="6142">
                  <c:v>3.9800000000000002E-2</c:v>
                </c:pt>
                <c:pt idx="6143">
                  <c:v>4.02E-2</c:v>
                </c:pt>
                <c:pt idx="6144">
                  <c:v>4.02E-2</c:v>
                </c:pt>
                <c:pt idx="6145">
                  <c:v>3.9600000000000003E-2</c:v>
                </c:pt>
                <c:pt idx="6146">
                  <c:v>4.0099999999999997E-2</c:v>
                </c:pt>
                <c:pt idx="6147">
                  <c:v>3.9300000000000002E-2</c:v>
                </c:pt>
                <c:pt idx="6148">
                  <c:v>4.0399999999999998E-2</c:v>
                </c:pt>
                <c:pt idx="6149">
                  <c:v>4.02E-2</c:v>
                </c:pt>
                <c:pt idx="6150">
                  <c:v>4.0500000000000001E-2</c:v>
                </c:pt>
                <c:pt idx="6151">
                  <c:v>4.1300000000000003E-2</c:v>
                </c:pt>
                <c:pt idx="6152">
                  <c:v>4.1700000000000001E-2</c:v>
                </c:pt>
                <c:pt idx="6153">
                  <c:v>4.1300000000000003E-2</c:v>
                </c:pt>
                <c:pt idx="6154">
                  <c:v>4.1500000000000002E-2</c:v>
                </c:pt>
                <c:pt idx="6155">
                  <c:v>4.1300000000000003E-2</c:v>
                </c:pt>
                <c:pt idx="6156">
                  <c:v>4.0899999999999999E-2</c:v>
                </c:pt>
                <c:pt idx="6157">
                  <c:v>4.0099999999999997E-2</c:v>
                </c:pt>
                <c:pt idx="6158">
                  <c:v>4.0899999999999999E-2</c:v>
                </c:pt>
                <c:pt idx="6159">
                  <c:v>4.07E-2</c:v>
                </c:pt>
                <c:pt idx="6160">
                  <c:v>4.1700000000000001E-2</c:v>
                </c:pt>
                <c:pt idx="6161">
                  <c:v>4.2099999999999999E-2</c:v>
                </c:pt>
                <c:pt idx="6162">
                  <c:v>4.1500000000000002E-2</c:v>
                </c:pt>
                <c:pt idx="6163">
                  <c:v>4.1599999999999998E-2</c:v>
                </c:pt>
                <c:pt idx="6164">
                  <c:v>4.1599999999999998E-2</c:v>
                </c:pt>
                <c:pt idx="6165">
                  <c:v>4.1700000000000001E-2</c:v>
                </c:pt>
                <c:pt idx="6166">
                  <c:v>4.19E-2</c:v>
                </c:pt>
                <c:pt idx="6167">
                  <c:v>4.1799999999999997E-2</c:v>
                </c:pt>
                <c:pt idx="6168">
                  <c:v>4.1799999999999997E-2</c:v>
                </c:pt>
                <c:pt idx="6169">
                  <c:v>4.1700000000000001E-2</c:v>
                </c:pt>
                <c:pt idx="6170">
                  <c:v>4.2000000000000003E-2</c:v>
                </c:pt>
                <c:pt idx="6171">
                  <c:v>4.1799999999999997E-2</c:v>
                </c:pt>
                <c:pt idx="6172">
                  <c:v>4.19E-2</c:v>
                </c:pt>
                <c:pt idx="6173">
                  <c:v>4.2000000000000003E-2</c:v>
                </c:pt>
                <c:pt idx="6174">
                  <c:v>4.3200000000000002E-2</c:v>
                </c:pt>
                <c:pt idx="6175">
                  <c:v>4.3700000000000003E-2</c:v>
                </c:pt>
                <c:pt idx="6176">
                  <c:v>4.3499999999999997E-2</c:v>
                </c:pt>
                <c:pt idx="6177">
                  <c:v>4.3099999999999999E-2</c:v>
                </c:pt>
                <c:pt idx="6178">
                  <c:v>4.2700000000000002E-2</c:v>
                </c:pt>
                <c:pt idx="6179">
                  <c:v>4.2999999999999997E-2</c:v>
                </c:pt>
                <c:pt idx="6180">
                  <c:v>4.2999999999999997E-2</c:v>
                </c:pt>
                <c:pt idx="6181">
                  <c:v>4.2700000000000002E-2</c:v>
                </c:pt>
                <c:pt idx="6182">
                  <c:v>4.1500000000000002E-2</c:v>
                </c:pt>
                <c:pt idx="6183">
                  <c:v>4.1700000000000001E-2</c:v>
                </c:pt>
                <c:pt idx="6184">
                  <c:v>4.19E-2</c:v>
                </c:pt>
                <c:pt idx="6185">
                  <c:v>4.1700000000000001E-2</c:v>
                </c:pt>
                <c:pt idx="6186">
                  <c:v>4.1700000000000001E-2</c:v>
                </c:pt>
                <c:pt idx="6187">
                  <c:v>4.1500000000000002E-2</c:v>
                </c:pt>
                <c:pt idx="6188">
                  <c:v>4.1099999999999998E-2</c:v>
                </c:pt>
                <c:pt idx="6189">
                  <c:v>4.0899999999999999E-2</c:v>
                </c:pt>
                <c:pt idx="6190">
                  <c:v>4.1099999999999998E-2</c:v>
                </c:pt>
                <c:pt idx="6191">
                  <c:v>4.0800000000000003E-2</c:v>
                </c:pt>
                <c:pt idx="6192">
                  <c:v>4.0300000000000002E-2</c:v>
                </c:pt>
                <c:pt idx="6193">
                  <c:v>4.0300000000000002E-2</c:v>
                </c:pt>
                <c:pt idx="6194">
                  <c:v>3.9800000000000002E-2</c:v>
                </c:pt>
                <c:pt idx="6195">
                  <c:v>3.9800000000000002E-2</c:v>
                </c:pt>
                <c:pt idx="6196">
                  <c:v>4.1000000000000002E-2</c:v>
                </c:pt>
                <c:pt idx="6197">
                  <c:v>4.1000000000000002E-2</c:v>
                </c:pt>
                <c:pt idx="6198">
                  <c:v>4.1700000000000001E-2</c:v>
                </c:pt>
                <c:pt idx="6199">
                  <c:v>4.19E-2</c:v>
                </c:pt>
                <c:pt idx="6200">
                  <c:v>4.2000000000000003E-2</c:v>
                </c:pt>
                <c:pt idx="6201">
                  <c:v>4.2299999999999997E-2</c:v>
                </c:pt>
                <c:pt idx="6202">
                  <c:v>4.1799999999999997E-2</c:v>
                </c:pt>
                <c:pt idx="6203">
                  <c:v>4.2799999999999998E-2</c:v>
                </c:pt>
                <c:pt idx="6204">
                  <c:v>4.2900000000000001E-2</c:v>
                </c:pt>
                <c:pt idx="6205">
                  <c:v>4.3299999999999998E-2</c:v>
                </c:pt>
                <c:pt idx="6206">
                  <c:v>4.2900000000000001E-2</c:v>
                </c:pt>
                <c:pt idx="6207">
                  <c:v>4.3099999999999999E-2</c:v>
                </c:pt>
                <c:pt idx="6208">
                  <c:v>4.2999999999999997E-2</c:v>
                </c:pt>
                <c:pt idx="6209">
                  <c:v>4.2599999999999999E-2</c:v>
                </c:pt>
                <c:pt idx="6210">
                  <c:v>4.2599999999999999E-2</c:v>
                </c:pt>
                <c:pt idx="6211">
                  <c:v>4.2700000000000002E-2</c:v>
                </c:pt>
                <c:pt idx="6212">
                  <c:v>4.2599999999999999E-2</c:v>
                </c:pt>
                <c:pt idx="6213">
                  <c:v>4.2900000000000001E-2</c:v>
                </c:pt>
                <c:pt idx="6214">
                  <c:v>4.2900000000000001E-2</c:v>
                </c:pt>
                <c:pt idx="6215">
                  <c:v>4.2999999999999997E-2</c:v>
                </c:pt>
                <c:pt idx="6216">
                  <c:v>4.3400000000000001E-2</c:v>
                </c:pt>
                <c:pt idx="6217">
                  <c:v>4.2999999999999997E-2</c:v>
                </c:pt>
                <c:pt idx="6218">
                  <c:v>4.3900000000000002E-2</c:v>
                </c:pt>
                <c:pt idx="6219">
                  <c:v>4.3499999999999997E-2</c:v>
                </c:pt>
                <c:pt idx="6220">
                  <c:v>4.36E-2</c:v>
                </c:pt>
                <c:pt idx="6221">
                  <c:v>4.4400000000000002E-2</c:v>
                </c:pt>
                <c:pt idx="6222">
                  <c:v>4.48E-2</c:v>
                </c:pt>
                <c:pt idx="6223">
                  <c:v>4.4699999999999997E-2</c:v>
                </c:pt>
                <c:pt idx="6224">
                  <c:v>4.4600000000000001E-2</c:v>
                </c:pt>
                <c:pt idx="6225">
                  <c:v>4.4600000000000001E-2</c:v>
                </c:pt>
                <c:pt idx="6226">
                  <c:v>4.41E-2</c:v>
                </c:pt>
                <c:pt idx="6227">
                  <c:v>4.3499999999999997E-2</c:v>
                </c:pt>
                <c:pt idx="6228">
                  <c:v>4.3200000000000002E-2</c:v>
                </c:pt>
                <c:pt idx="6229">
                  <c:v>4.3099999999999999E-2</c:v>
                </c:pt>
                <c:pt idx="6230">
                  <c:v>4.3400000000000001E-2</c:v>
                </c:pt>
                <c:pt idx="6231">
                  <c:v>4.3400000000000001E-2</c:v>
                </c:pt>
                <c:pt idx="6232">
                  <c:v>4.3099999999999999E-2</c:v>
                </c:pt>
                <c:pt idx="6233">
                  <c:v>4.3900000000000002E-2</c:v>
                </c:pt>
                <c:pt idx="6234">
                  <c:v>4.3999999999999997E-2</c:v>
                </c:pt>
                <c:pt idx="6235">
                  <c:v>4.3900000000000002E-2</c:v>
                </c:pt>
                <c:pt idx="6236">
                  <c:v>4.4400000000000002E-2</c:v>
                </c:pt>
                <c:pt idx="6237">
                  <c:v>4.4600000000000001E-2</c:v>
                </c:pt>
                <c:pt idx="6238">
                  <c:v>4.4900000000000002E-2</c:v>
                </c:pt>
                <c:pt idx="6239">
                  <c:v>4.4499999999999998E-2</c:v>
                </c:pt>
                <c:pt idx="6240">
                  <c:v>4.4299999999999999E-2</c:v>
                </c:pt>
                <c:pt idx="6241">
                  <c:v>4.4400000000000002E-2</c:v>
                </c:pt>
                <c:pt idx="6242">
                  <c:v>4.3400000000000001E-2</c:v>
                </c:pt>
                <c:pt idx="6243">
                  <c:v>4.3499999999999997E-2</c:v>
                </c:pt>
                <c:pt idx="6244">
                  <c:v>4.3700000000000003E-2</c:v>
                </c:pt>
                <c:pt idx="6245">
                  <c:v>4.3400000000000001E-2</c:v>
                </c:pt>
                <c:pt idx="6246">
                  <c:v>4.36E-2</c:v>
                </c:pt>
                <c:pt idx="6247">
                  <c:v>4.2900000000000001E-2</c:v>
                </c:pt>
                <c:pt idx="6248">
                  <c:v>4.3099999999999999E-2</c:v>
                </c:pt>
                <c:pt idx="6249">
                  <c:v>4.2999999999999997E-2</c:v>
                </c:pt>
                <c:pt idx="6250">
                  <c:v>4.2599999999999999E-2</c:v>
                </c:pt>
                <c:pt idx="6251">
                  <c:v>4.2500000000000003E-2</c:v>
                </c:pt>
                <c:pt idx="6252">
                  <c:v>4.2900000000000001E-2</c:v>
                </c:pt>
                <c:pt idx="6253">
                  <c:v>4.2599999999999999E-2</c:v>
                </c:pt>
                <c:pt idx="6254">
                  <c:v>4.2299999999999997E-2</c:v>
                </c:pt>
                <c:pt idx="6255">
                  <c:v>4.2299999999999997E-2</c:v>
                </c:pt>
                <c:pt idx="6256">
                  <c:v>4.2299999999999997E-2</c:v>
                </c:pt>
                <c:pt idx="6257">
                  <c:v>4.2299999999999997E-2</c:v>
                </c:pt>
                <c:pt idx="6258">
                  <c:v>4.2500000000000003E-2</c:v>
                </c:pt>
                <c:pt idx="6259">
                  <c:v>4.2799999999999998E-2</c:v>
                </c:pt>
                <c:pt idx="6260">
                  <c:v>4.2799999999999998E-2</c:v>
                </c:pt>
                <c:pt idx="6261">
                  <c:v>4.2799999999999998E-2</c:v>
                </c:pt>
                <c:pt idx="6262">
                  <c:v>4.3099999999999999E-2</c:v>
                </c:pt>
                <c:pt idx="6263">
                  <c:v>4.3099999999999999E-2</c:v>
                </c:pt>
                <c:pt idx="6264">
                  <c:v>4.2500000000000003E-2</c:v>
                </c:pt>
                <c:pt idx="6265">
                  <c:v>4.2299999999999997E-2</c:v>
                </c:pt>
                <c:pt idx="6266">
                  <c:v>4.2200000000000001E-2</c:v>
                </c:pt>
                <c:pt idx="6267">
                  <c:v>4.1300000000000003E-2</c:v>
                </c:pt>
                <c:pt idx="6268">
                  <c:v>4.1099999999999998E-2</c:v>
                </c:pt>
                <c:pt idx="6269">
                  <c:v>4.1300000000000003E-2</c:v>
                </c:pt>
                <c:pt idx="6270">
                  <c:v>4.1500000000000002E-2</c:v>
                </c:pt>
                <c:pt idx="6271">
                  <c:v>4.1300000000000003E-2</c:v>
                </c:pt>
                <c:pt idx="6272">
                  <c:v>4.1500000000000002E-2</c:v>
                </c:pt>
                <c:pt idx="6273">
                  <c:v>4.1599999999999998E-2</c:v>
                </c:pt>
                <c:pt idx="6274">
                  <c:v>4.1300000000000003E-2</c:v>
                </c:pt>
                <c:pt idx="6275">
                  <c:v>4.1500000000000002E-2</c:v>
                </c:pt>
                <c:pt idx="6276">
                  <c:v>4.1300000000000003E-2</c:v>
                </c:pt>
                <c:pt idx="6277">
                  <c:v>4.0800000000000003E-2</c:v>
                </c:pt>
                <c:pt idx="6278">
                  <c:v>4.1599999999999998E-2</c:v>
                </c:pt>
                <c:pt idx="6279">
                  <c:v>4.1399999999999999E-2</c:v>
                </c:pt>
                <c:pt idx="6280">
                  <c:v>4.1399999999999999E-2</c:v>
                </c:pt>
                <c:pt idx="6281">
                  <c:v>4.2500000000000003E-2</c:v>
                </c:pt>
                <c:pt idx="6282">
                  <c:v>4.2299999999999997E-2</c:v>
                </c:pt>
                <c:pt idx="6283">
                  <c:v>4.2099999999999999E-2</c:v>
                </c:pt>
                <c:pt idx="6284">
                  <c:v>4.2000000000000003E-2</c:v>
                </c:pt>
                <c:pt idx="6285">
                  <c:v>4.19E-2</c:v>
                </c:pt>
                <c:pt idx="6286">
                  <c:v>4.1599999999999998E-2</c:v>
                </c:pt>
                <c:pt idx="6287">
                  <c:v>4.1399999999999999E-2</c:v>
                </c:pt>
                <c:pt idx="6288">
                  <c:v>4.1300000000000003E-2</c:v>
                </c:pt>
                <c:pt idx="6289">
                  <c:v>4.1300000000000003E-2</c:v>
                </c:pt>
                <c:pt idx="6290">
                  <c:v>4.1300000000000003E-2</c:v>
                </c:pt>
                <c:pt idx="6291">
                  <c:v>4.1099999999999998E-2</c:v>
                </c:pt>
                <c:pt idx="6292">
                  <c:v>4.1000000000000002E-2</c:v>
                </c:pt>
                <c:pt idx="6293">
                  <c:v>4.1000000000000002E-2</c:v>
                </c:pt>
                <c:pt idx="6294">
                  <c:v>4.0800000000000003E-2</c:v>
                </c:pt>
                <c:pt idx="6295">
                  <c:v>4.07E-2</c:v>
                </c:pt>
                <c:pt idx="6296">
                  <c:v>4.1200000000000001E-2</c:v>
                </c:pt>
                <c:pt idx="6297">
                  <c:v>4.1200000000000001E-2</c:v>
                </c:pt>
                <c:pt idx="6298">
                  <c:v>4.1200000000000001E-2</c:v>
                </c:pt>
                <c:pt idx="6299">
                  <c:v>4.0800000000000003E-2</c:v>
                </c:pt>
                <c:pt idx="6300">
                  <c:v>4.07E-2</c:v>
                </c:pt>
                <c:pt idx="6301">
                  <c:v>4.0800000000000003E-2</c:v>
                </c:pt>
                <c:pt idx="6302">
                  <c:v>4.0399999999999998E-2</c:v>
                </c:pt>
                <c:pt idx="6303">
                  <c:v>4.0500000000000001E-2</c:v>
                </c:pt>
                <c:pt idx="6304">
                  <c:v>4.0599999999999997E-2</c:v>
                </c:pt>
                <c:pt idx="6305">
                  <c:v>4.1099999999999998E-2</c:v>
                </c:pt>
                <c:pt idx="6306">
                  <c:v>4.0899999999999999E-2</c:v>
                </c:pt>
                <c:pt idx="6307">
                  <c:v>3.9800000000000002E-2</c:v>
                </c:pt>
                <c:pt idx="6308">
                  <c:v>3.9100000000000003E-2</c:v>
                </c:pt>
                <c:pt idx="6309">
                  <c:v>3.9E-2</c:v>
                </c:pt>
                <c:pt idx="6310">
                  <c:v>3.9199999999999999E-2</c:v>
                </c:pt>
                <c:pt idx="6311">
                  <c:v>3.8899999999999997E-2</c:v>
                </c:pt>
                <c:pt idx="6312">
                  <c:v>3.8899999999999997E-2</c:v>
                </c:pt>
                <c:pt idx="6313">
                  <c:v>3.8699999999999998E-2</c:v>
                </c:pt>
                <c:pt idx="6314">
                  <c:v>3.9300000000000002E-2</c:v>
                </c:pt>
                <c:pt idx="6315">
                  <c:v>3.8800000000000001E-2</c:v>
                </c:pt>
                <c:pt idx="6316">
                  <c:v>3.8800000000000001E-2</c:v>
                </c:pt>
                <c:pt idx="6317">
                  <c:v>3.8800000000000001E-2</c:v>
                </c:pt>
                <c:pt idx="6318">
                  <c:v>3.8699999999999998E-2</c:v>
                </c:pt>
                <c:pt idx="6319">
                  <c:v>3.8800000000000001E-2</c:v>
                </c:pt>
                <c:pt idx="6320">
                  <c:v>3.85E-2</c:v>
                </c:pt>
                <c:pt idx="6321">
                  <c:v>3.8399999999999997E-2</c:v>
                </c:pt>
                <c:pt idx="6322">
                  <c:v>3.8600000000000002E-2</c:v>
                </c:pt>
                <c:pt idx="6323">
                  <c:v>3.9399999999999998E-2</c:v>
                </c:pt>
                <c:pt idx="6324">
                  <c:v>3.9399999999999998E-2</c:v>
                </c:pt>
                <c:pt idx="6325">
                  <c:v>3.9100000000000003E-2</c:v>
                </c:pt>
                <c:pt idx="6326">
                  <c:v>3.9600000000000003E-2</c:v>
                </c:pt>
                <c:pt idx="6327">
                  <c:v>4.07E-2</c:v>
                </c:pt>
                <c:pt idx="6328">
                  <c:v>4.0899999999999999E-2</c:v>
                </c:pt>
                <c:pt idx="6329">
                  <c:v>4.07E-2</c:v>
                </c:pt>
                <c:pt idx="6330">
                  <c:v>4.0500000000000001E-2</c:v>
                </c:pt>
                <c:pt idx="6331">
                  <c:v>4.0500000000000001E-2</c:v>
                </c:pt>
                <c:pt idx="6332">
                  <c:v>4.0500000000000001E-2</c:v>
                </c:pt>
                <c:pt idx="6333">
                  <c:v>4.0500000000000001E-2</c:v>
                </c:pt>
                <c:pt idx="6334">
                  <c:v>4.1399999999999999E-2</c:v>
                </c:pt>
                <c:pt idx="6335">
                  <c:v>4.1599999999999998E-2</c:v>
                </c:pt>
                <c:pt idx="6336">
                  <c:v>4.1500000000000002E-2</c:v>
                </c:pt>
                <c:pt idx="6337">
                  <c:v>4.1000000000000002E-2</c:v>
                </c:pt>
                <c:pt idx="6338">
                  <c:v>4.1000000000000002E-2</c:v>
                </c:pt>
                <c:pt idx="6339">
                  <c:v>4.1500000000000002E-2</c:v>
                </c:pt>
                <c:pt idx="6340">
                  <c:v>4.1500000000000002E-2</c:v>
                </c:pt>
                <c:pt idx="6341">
                  <c:v>4.1599999999999998E-2</c:v>
                </c:pt>
                <c:pt idx="6342">
                  <c:v>4.1700000000000001E-2</c:v>
                </c:pt>
                <c:pt idx="6343">
                  <c:v>4.1799999999999997E-2</c:v>
                </c:pt>
                <c:pt idx="6344">
                  <c:v>4.1799999999999997E-2</c:v>
                </c:pt>
                <c:pt idx="6345">
                  <c:v>4.1799999999999997E-2</c:v>
                </c:pt>
                <c:pt idx="6346">
                  <c:v>4.1700000000000001E-2</c:v>
                </c:pt>
                <c:pt idx="6347">
                  <c:v>4.1700000000000001E-2</c:v>
                </c:pt>
                <c:pt idx="6348">
                  <c:v>4.1700000000000001E-2</c:v>
                </c:pt>
                <c:pt idx="6349">
                  <c:v>4.1500000000000002E-2</c:v>
                </c:pt>
                <c:pt idx="6350">
                  <c:v>4.1599999999999998E-2</c:v>
                </c:pt>
                <c:pt idx="6351">
                  <c:v>4.2000000000000003E-2</c:v>
                </c:pt>
                <c:pt idx="6352">
                  <c:v>4.2900000000000001E-2</c:v>
                </c:pt>
                <c:pt idx="6353">
                  <c:v>4.2900000000000001E-2</c:v>
                </c:pt>
                <c:pt idx="6354">
                  <c:v>4.2799999999999998E-2</c:v>
                </c:pt>
                <c:pt idx="6355">
                  <c:v>4.3200000000000002E-2</c:v>
                </c:pt>
                <c:pt idx="6356">
                  <c:v>4.3400000000000001E-2</c:v>
                </c:pt>
                <c:pt idx="6357">
                  <c:v>4.3099999999999999E-2</c:v>
                </c:pt>
                <c:pt idx="6358">
                  <c:v>4.2599999999999999E-2</c:v>
                </c:pt>
                <c:pt idx="6359">
                  <c:v>4.2900000000000001E-2</c:v>
                </c:pt>
                <c:pt idx="6360">
                  <c:v>4.3299999999999998E-2</c:v>
                </c:pt>
                <c:pt idx="6361">
                  <c:v>4.3299999999999998E-2</c:v>
                </c:pt>
                <c:pt idx="6362">
                  <c:v>4.2999999999999997E-2</c:v>
                </c:pt>
                <c:pt idx="6363">
                  <c:v>4.3299999999999998E-2</c:v>
                </c:pt>
                <c:pt idx="6364">
                  <c:v>4.3200000000000002E-2</c:v>
                </c:pt>
                <c:pt idx="6365">
                  <c:v>4.2900000000000001E-2</c:v>
                </c:pt>
                <c:pt idx="6366">
                  <c:v>4.24E-2</c:v>
                </c:pt>
                <c:pt idx="6367">
                  <c:v>4.2799999999999998E-2</c:v>
                </c:pt>
                <c:pt idx="6368">
                  <c:v>4.2799999999999998E-2</c:v>
                </c:pt>
                <c:pt idx="6369">
                  <c:v>4.36E-2</c:v>
                </c:pt>
                <c:pt idx="6370">
                  <c:v>4.36E-2</c:v>
                </c:pt>
                <c:pt idx="6371">
                  <c:v>4.3700000000000003E-2</c:v>
                </c:pt>
                <c:pt idx="6372">
                  <c:v>4.3900000000000002E-2</c:v>
                </c:pt>
                <c:pt idx="6373">
                  <c:v>4.3799999999999999E-2</c:v>
                </c:pt>
                <c:pt idx="6374">
                  <c:v>4.3499999999999997E-2</c:v>
                </c:pt>
                <c:pt idx="6375">
                  <c:v>4.3799999999999999E-2</c:v>
                </c:pt>
                <c:pt idx="6376">
                  <c:v>4.3799999999999999E-2</c:v>
                </c:pt>
                <c:pt idx="6377">
                  <c:v>4.4200000000000003E-2</c:v>
                </c:pt>
                <c:pt idx="6378">
                  <c:v>4.41E-2</c:v>
                </c:pt>
                <c:pt idx="6379">
                  <c:v>4.3499999999999997E-2</c:v>
                </c:pt>
                <c:pt idx="6380">
                  <c:v>4.36E-2</c:v>
                </c:pt>
                <c:pt idx="6381">
                  <c:v>4.3799999999999999E-2</c:v>
                </c:pt>
                <c:pt idx="6382">
                  <c:v>4.3299999999999998E-2</c:v>
                </c:pt>
                <c:pt idx="6383">
                  <c:v>4.3400000000000001E-2</c:v>
                </c:pt>
                <c:pt idx="6384">
                  <c:v>4.3499999999999997E-2</c:v>
                </c:pt>
                <c:pt idx="6385">
                  <c:v>4.36E-2</c:v>
                </c:pt>
                <c:pt idx="6386">
                  <c:v>4.2799999999999998E-2</c:v>
                </c:pt>
                <c:pt idx="6387">
                  <c:v>4.3099999999999999E-2</c:v>
                </c:pt>
                <c:pt idx="6388">
                  <c:v>4.36E-2</c:v>
                </c:pt>
                <c:pt idx="6389">
                  <c:v>4.36E-2</c:v>
                </c:pt>
                <c:pt idx="6390">
                  <c:v>4.3099999999999999E-2</c:v>
                </c:pt>
                <c:pt idx="6391">
                  <c:v>4.3099999999999999E-2</c:v>
                </c:pt>
                <c:pt idx="6392">
                  <c:v>4.2500000000000003E-2</c:v>
                </c:pt>
                <c:pt idx="6393">
                  <c:v>4.2500000000000003E-2</c:v>
                </c:pt>
                <c:pt idx="6394">
                  <c:v>4.2500000000000003E-2</c:v>
                </c:pt>
                <c:pt idx="6395">
                  <c:v>4.24E-2</c:v>
                </c:pt>
                <c:pt idx="6396">
                  <c:v>4.2299999999999997E-2</c:v>
                </c:pt>
                <c:pt idx="6397">
                  <c:v>4.2299999999999997E-2</c:v>
                </c:pt>
                <c:pt idx="6398">
                  <c:v>4.2200000000000001E-2</c:v>
                </c:pt>
                <c:pt idx="6399">
                  <c:v>4.2599999999999999E-2</c:v>
                </c:pt>
                <c:pt idx="6400">
                  <c:v>4.2599999999999999E-2</c:v>
                </c:pt>
                <c:pt idx="6401">
                  <c:v>4.2500000000000003E-2</c:v>
                </c:pt>
                <c:pt idx="6402">
                  <c:v>4.19E-2</c:v>
                </c:pt>
                <c:pt idx="6403">
                  <c:v>4.19E-2</c:v>
                </c:pt>
                <c:pt idx="6404">
                  <c:v>4.2099999999999999E-2</c:v>
                </c:pt>
                <c:pt idx="6405">
                  <c:v>4.2799999999999998E-2</c:v>
                </c:pt>
                <c:pt idx="6406">
                  <c:v>4.24E-2</c:v>
                </c:pt>
                <c:pt idx="6407">
                  <c:v>4.2500000000000003E-2</c:v>
                </c:pt>
                <c:pt idx="6408">
                  <c:v>4.2599999999999999E-2</c:v>
                </c:pt>
                <c:pt idx="6409">
                  <c:v>4.2799999999999998E-2</c:v>
                </c:pt>
                <c:pt idx="6410">
                  <c:v>4.2900000000000001E-2</c:v>
                </c:pt>
                <c:pt idx="6411">
                  <c:v>4.2599999999999999E-2</c:v>
                </c:pt>
                <c:pt idx="6412">
                  <c:v>4.2099999999999999E-2</c:v>
                </c:pt>
                <c:pt idx="6413">
                  <c:v>4.19E-2</c:v>
                </c:pt>
                <c:pt idx="6414">
                  <c:v>4.19E-2</c:v>
                </c:pt>
                <c:pt idx="6415">
                  <c:v>4.1700000000000001E-2</c:v>
                </c:pt>
                <c:pt idx="6416">
                  <c:v>4.1500000000000002E-2</c:v>
                </c:pt>
                <c:pt idx="6417">
                  <c:v>4.07E-2</c:v>
                </c:pt>
                <c:pt idx="6418">
                  <c:v>4.0800000000000003E-2</c:v>
                </c:pt>
                <c:pt idx="6419">
                  <c:v>4.0500000000000001E-2</c:v>
                </c:pt>
                <c:pt idx="6420">
                  <c:v>4.0899999999999999E-2</c:v>
                </c:pt>
                <c:pt idx="6421">
                  <c:v>4.07E-2</c:v>
                </c:pt>
                <c:pt idx="6422">
                  <c:v>4.0500000000000001E-2</c:v>
                </c:pt>
                <c:pt idx="6423">
                  <c:v>4.0899999999999999E-2</c:v>
                </c:pt>
                <c:pt idx="6424">
                  <c:v>4.07E-2</c:v>
                </c:pt>
                <c:pt idx="6425">
                  <c:v>4.0800000000000003E-2</c:v>
                </c:pt>
                <c:pt idx="6426">
                  <c:v>4.07E-2</c:v>
                </c:pt>
                <c:pt idx="6427">
                  <c:v>4.0500000000000001E-2</c:v>
                </c:pt>
                <c:pt idx="6428">
                  <c:v>4.1099999999999998E-2</c:v>
                </c:pt>
                <c:pt idx="6429">
                  <c:v>4.1099999999999998E-2</c:v>
                </c:pt>
                <c:pt idx="6430">
                  <c:v>4.07E-2</c:v>
                </c:pt>
                <c:pt idx="6431">
                  <c:v>4.0599999999999997E-2</c:v>
                </c:pt>
                <c:pt idx="6432">
                  <c:v>4.07E-2</c:v>
                </c:pt>
                <c:pt idx="6433">
                  <c:v>4.07E-2</c:v>
                </c:pt>
                <c:pt idx="6434">
                  <c:v>4.02E-2</c:v>
                </c:pt>
                <c:pt idx="6435">
                  <c:v>4.0300000000000002E-2</c:v>
                </c:pt>
                <c:pt idx="6436">
                  <c:v>4.0599999999999997E-2</c:v>
                </c:pt>
                <c:pt idx="6437">
                  <c:v>4.1399999999999999E-2</c:v>
                </c:pt>
                <c:pt idx="6438">
                  <c:v>4.1300000000000003E-2</c:v>
                </c:pt>
                <c:pt idx="6439">
                  <c:v>4.1399999999999999E-2</c:v>
                </c:pt>
                <c:pt idx="6440">
                  <c:v>4.1399999999999999E-2</c:v>
                </c:pt>
                <c:pt idx="6441">
                  <c:v>4.0800000000000003E-2</c:v>
                </c:pt>
                <c:pt idx="6442">
                  <c:v>4.0399999999999998E-2</c:v>
                </c:pt>
                <c:pt idx="6443">
                  <c:v>4.07E-2</c:v>
                </c:pt>
                <c:pt idx="6444">
                  <c:v>4.0500000000000001E-2</c:v>
                </c:pt>
                <c:pt idx="6445">
                  <c:v>4.0599999999999997E-2</c:v>
                </c:pt>
                <c:pt idx="6446">
                  <c:v>4.0500000000000001E-2</c:v>
                </c:pt>
                <c:pt idx="6447">
                  <c:v>4.02E-2</c:v>
                </c:pt>
                <c:pt idx="6448">
                  <c:v>0.04</c:v>
                </c:pt>
                <c:pt idx="6449">
                  <c:v>4.0099999999999997E-2</c:v>
                </c:pt>
                <c:pt idx="6450">
                  <c:v>3.9800000000000002E-2</c:v>
                </c:pt>
                <c:pt idx="6451">
                  <c:v>3.9399999999999998E-2</c:v>
                </c:pt>
                <c:pt idx="6452">
                  <c:v>3.9600000000000003E-2</c:v>
                </c:pt>
                <c:pt idx="6453">
                  <c:v>3.9399999999999998E-2</c:v>
                </c:pt>
                <c:pt idx="6454">
                  <c:v>3.9300000000000002E-2</c:v>
                </c:pt>
                <c:pt idx="6455">
                  <c:v>3.9899999999999998E-2</c:v>
                </c:pt>
                <c:pt idx="6456">
                  <c:v>3.9800000000000002E-2</c:v>
                </c:pt>
                <c:pt idx="6457">
                  <c:v>4.0099999999999997E-2</c:v>
                </c:pt>
                <c:pt idx="6458">
                  <c:v>4.0300000000000002E-2</c:v>
                </c:pt>
                <c:pt idx="6459">
                  <c:v>3.9899999999999998E-2</c:v>
                </c:pt>
                <c:pt idx="6460">
                  <c:v>3.9899999999999998E-2</c:v>
                </c:pt>
                <c:pt idx="6461">
                  <c:v>4.0099999999999997E-2</c:v>
                </c:pt>
                <c:pt idx="6462">
                  <c:v>3.9399999999999998E-2</c:v>
                </c:pt>
                <c:pt idx="6463">
                  <c:v>3.95E-2</c:v>
                </c:pt>
                <c:pt idx="6464">
                  <c:v>3.9100000000000003E-2</c:v>
                </c:pt>
                <c:pt idx="6465">
                  <c:v>3.9100000000000003E-2</c:v>
                </c:pt>
                <c:pt idx="6466">
                  <c:v>3.8800000000000001E-2</c:v>
                </c:pt>
                <c:pt idx="6467">
                  <c:v>3.8899999999999997E-2</c:v>
                </c:pt>
                <c:pt idx="6468">
                  <c:v>3.8800000000000001E-2</c:v>
                </c:pt>
                <c:pt idx="6469">
                  <c:v>3.9E-2</c:v>
                </c:pt>
                <c:pt idx="6470">
                  <c:v>3.85E-2</c:v>
                </c:pt>
                <c:pt idx="6471">
                  <c:v>3.8600000000000002E-2</c:v>
                </c:pt>
                <c:pt idx="6472">
                  <c:v>3.85E-2</c:v>
                </c:pt>
                <c:pt idx="6473">
                  <c:v>3.8199999999999998E-2</c:v>
                </c:pt>
                <c:pt idx="6474">
                  <c:v>3.8199999999999998E-2</c:v>
                </c:pt>
                <c:pt idx="6475">
                  <c:v>3.8300000000000001E-2</c:v>
                </c:pt>
                <c:pt idx="6476">
                  <c:v>3.8899999999999997E-2</c:v>
                </c:pt>
                <c:pt idx="6477">
                  <c:v>3.8699999999999998E-2</c:v>
                </c:pt>
                <c:pt idx="6478">
                  <c:v>3.8600000000000002E-2</c:v>
                </c:pt>
                <c:pt idx="6479">
                  <c:v>3.9100000000000003E-2</c:v>
                </c:pt>
                <c:pt idx="6480">
                  <c:v>3.9E-2</c:v>
                </c:pt>
                <c:pt idx="6481">
                  <c:v>3.8399999999999997E-2</c:v>
                </c:pt>
                <c:pt idx="6482">
                  <c:v>3.9E-2</c:v>
                </c:pt>
                <c:pt idx="6483">
                  <c:v>3.8899999999999997E-2</c:v>
                </c:pt>
                <c:pt idx="6484">
                  <c:v>3.8699999999999998E-2</c:v>
                </c:pt>
                <c:pt idx="6485">
                  <c:v>3.8600000000000002E-2</c:v>
                </c:pt>
                <c:pt idx="6486">
                  <c:v>3.8199999999999998E-2</c:v>
                </c:pt>
                <c:pt idx="6487">
                  <c:v>3.7699999999999997E-2</c:v>
                </c:pt>
                <c:pt idx="6488">
                  <c:v>3.7600000000000001E-2</c:v>
                </c:pt>
                <c:pt idx="6489">
                  <c:v>3.7400000000000003E-2</c:v>
                </c:pt>
                <c:pt idx="6490">
                  <c:v>3.7699999999999997E-2</c:v>
                </c:pt>
                <c:pt idx="6491">
                  <c:v>3.7999999999999999E-2</c:v>
                </c:pt>
                <c:pt idx="6492">
                  <c:v>3.78E-2</c:v>
                </c:pt>
                <c:pt idx="6493">
                  <c:v>3.7600000000000001E-2</c:v>
                </c:pt>
                <c:pt idx="6494">
                  <c:v>3.7400000000000003E-2</c:v>
                </c:pt>
                <c:pt idx="6495">
                  <c:v>3.7400000000000003E-2</c:v>
                </c:pt>
                <c:pt idx="6496">
                  <c:v>3.7100000000000001E-2</c:v>
                </c:pt>
                <c:pt idx="6497">
                  <c:v>3.7100000000000001E-2</c:v>
                </c:pt>
                <c:pt idx="6498">
                  <c:v>3.7499999999999999E-2</c:v>
                </c:pt>
                <c:pt idx="6499">
                  <c:v>3.73E-2</c:v>
                </c:pt>
                <c:pt idx="6500">
                  <c:v>3.78E-2</c:v>
                </c:pt>
                <c:pt idx="6501">
                  <c:v>3.8199999999999998E-2</c:v>
                </c:pt>
                <c:pt idx="6502">
                  <c:v>3.7499999999999999E-2</c:v>
                </c:pt>
                <c:pt idx="6503">
                  <c:v>3.6999999999999998E-2</c:v>
                </c:pt>
                <c:pt idx="6504">
                  <c:v>3.6700000000000003E-2</c:v>
                </c:pt>
                <c:pt idx="6505">
                  <c:v>3.6499999999999998E-2</c:v>
                </c:pt>
                <c:pt idx="6506">
                  <c:v>3.61E-2</c:v>
                </c:pt>
                <c:pt idx="6507">
                  <c:v>3.5999999999999997E-2</c:v>
                </c:pt>
                <c:pt idx="6508">
                  <c:v>3.5900000000000001E-2</c:v>
                </c:pt>
                <c:pt idx="6509">
                  <c:v>3.5799999999999998E-2</c:v>
                </c:pt>
                <c:pt idx="6510">
                  <c:v>3.5299999999999998E-2</c:v>
                </c:pt>
                <c:pt idx="6511">
                  <c:v>3.56E-2</c:v>
                </c:pt>
                <c:pt idx="6512">
                  <c:v>3.5999999999999997E-2</c:v>
                </c:pt>
                <c:pt idx="6513">
                  <c:v>3.5900000000000001E-2</c:v>
                </c:pt>
                <c:pt idx="6514">
                  <c:v>3.6200000000000003E-2</c:v>
                </c:pt>
                <c:pt idx="6515">
                  <c:v>3.6200000000000003E-2</c:v>
                </c:pt>
                <c:pt idx="6516">
                  <c:v>3.5900000000000001E-2</c:v>
                </c:pt>
                <c:pt idx="6517">
                  <c:v>3.5900000000000001E-2</c:v>
                </c:pt>
                <c:pt idx="6518">
                  <c:v>3.5900000000000001E-2</c:v>
                </c:pt>
                <c:pt idx="6519">
                  <c:v>3.5900000000000001E-2</c:v>
                </c:pt>
                <c:pt idx="6520">
                  <c:v>3.6900000000000002E-2</c:v>
                </c:pt>
                <c:pt idx="6521">
                  <c:v>3.6700000000000003E-2</c:v>
                </c:pt>
                <c:pt idx="6522">
                  <c:v>3.6700000000000003E-2</c:v>
                </c:pt>
                <c:pt idx="6523">
                  <c:v>3.6200000000000003E-2</c:v>
                </c:pt>
                <c:pt idx="6524">
                  <c:v>3.6400000000000002E-2</c:v>
                </c:pt>
                <c:pt idx="6525">
                  <c:v>3.6499999999999998E-2</c:v>
                </c:pt>
                <c:pt idx="6526">
                  <c:v>3.6200000000000003E-2</c:v>
                </c:pt>
                <c:pt idx="6527">
                  <c:v>3.5999999999999997E-2</c:v>
                </c:pt>
                <c:pt idx="6528">
                  <c:v>3.5799999999999998E-2</c:v>
                </c:pt>
                <c:pt idx="6529">
                  <c:v>3.5900000000000001E-2</c:v>
                </c:pt>
                <c:pt idx="6530">
                  <c:v>3.5900000000000001E-2</c:v>
                </c:pt>
                <c:pt idx="6531">
                  <c:v>3.56E-2</c:v>
                </c:pt>
                <c:pt idx="6532">
                  <c:v>3.5499999999999997E-2</c:v>
                </c:pt>
                <c:pt idx="6533">
                  <c:v>3.5400000000000001E-2</c:v>
                </c:pt>
                <c:pt idx="6534">
                  <c:v>3.5299999999999998E-2</c:v>
                </c:pt>
                <c:pt idx="6535">
                  <c:v>3.5200000000000002E-2</c:v>
                </c:pt>
                <c:pt idx="6536">
                  <c:v>3.5700000000000003E-2</c:v>
                </c:pt>
                <c:pt idx="6537">
                  <c:v>3.5700000000000003E-2</c:v>
                </c:pt>
                <c:pt idx="6538">
                  <c:v>3.5400000000000001E-2</c:v>
                </c:pt>
                <c:pt idx="6539">
                  <c:v>3.5400000000000001E-2</c:v>
                </c:pt>
                <c:pt idx="6540">
                  <c:v>3.56E-2</c:v>
                </c:pt>
                <c:pt idx="6541">
                  <c:v>3.5900000000000001E-2</c:v>
                </c:pt>
                <c:pt idx="6542">
                  <c:v>3.5499999999999997E-2</c:v>
                </c:pt>
                <c:pt idx="6543">
                  <c:v>3.5299999999999998E-2</c:v>
                </c:pt>
                <c:pt idx="6544">
                  <c:v>3.5299999999999998E-2</c:v>
                </c:pt>
                <c:pt idx="6545">
                  <c:v>3.5400000000000001E-2</c:v>
                </c:pt>
                <c:pt idx="6546">
                  <c:v>3.56E-2</c:v>
                </c:pt>
                <c:pt idx="6547">
                  <c:v>3.49E-2</c:v>
                </c:pt>
                <c:pt idx="6548">
                  <c:v>3.4799999999999998E-2</c:v>
                </c:pt>
                <c:pt idx="6549">
                  <c:v>3.4700000000000002E-2</c:v>
                </c:pt>
                <c:pt idx="6550">
                  <c:v>3.44E-2</c:v>
                </c:pt>
                <c:pt idx="6551">
                  <c:v>3.4299999999999997E-2</c:v>
                </c:pt>
                <c:pt idx="6552">
                  <c:v>3.4599999999999999E-2</c:v>
                </c:pt>
                <c:pt idx="6553">
                  <c:v>3.4799999999999998E-2</c:v>
                </c:pt>
                <c:pt idx="6554">
                  <c:v>3.5000000000000003E-2</c:v>
                </c:pt>
                <c:pt idx="6555">
                  <c:v>3.5299999999999998E-2</c:v>
                </c:pt>
                <c:pt idx="6556">
                  <c:v>3.56E-2</c:v>
                </c:pt>
                <c:pt idx="6557">
                  <c:v>3.6600000000000001E-2</c:v>
                </c:pt>
                <c:pt idx="6558">
                  <c:v>3.6900000000000002E-2</c:v>
                </c:pt>
                <c:pt idx="6559">
                  <c:v>3.6900000000000002E-2</c:v>
                </c:pt>
                <c:pt idx="6560">
                  <c:v>3.6799999999999999E-2</c:v>
                </c:pt>
                <c:pt idx="6561">
                  <c:v>3.7199999999999997E-2</c:v>
                </c:pt>
                <c:pt idx="6562">
                  <c:v>3.7100000000000001E-2</c:v>
                </c:pt>
                <c:pt idx="6563">
                  <c:v>3.6900000000000002E-2</c:v>
                </c:pt>
                <c:pt idx="6564">
                  <c:v>3.73E-2</c:v>
                </c:pt>
                <c:pt idx="6565">
                  <c:v>3.7699999999999997E-2</c:v>
                </c:pt>
                <c:pt idx="6566">
                  <c:v>3.7499999999999999E-2</c:v>
                </c:pt>
                <c:pt idx="6567">
                  <c:v>3.6900000000000002E-2</c:v>
                </c:pt>
                <c:pt idx="6568">
                  <c:v>3.6700000000000003E-2</c:v>
                </c:pt>
                <c:pt idx="6569">
                  <c:v>3.7100000000000001E-2</c:v>
                </c:pt>
                <c:pt idx="6570">
                  <c:v>3.7499999999999999E-2</c:v>
                </c:pt>
                <c:pt idx="6571">
                  <c:v>3.78E-2</c:v>
                </c:pt>
                <c:pt idx="6572">
                  <c:v>3.7600000000000001E-2</c:v>
                </c:pt>
                <c:pt idx="6573">
                  <c:v>3.7600000000000001E-2</c:v>
                </c:pt>
                <c:pt idx="6574">
                  <c:v>3.6999999999999998E-2</c:v>
                </c:pt>
                <c:pt idx="6575">
                  <c:v>3.6600000000000001E-2</c:v>
                </c:pt>
                <c:pt idx="6576">
                  <c:v>3.6799999999999999E-2</c:v>
                </c:pt>
                <c:pt idx="6577">
                  <c:v>3.6900000000000002E-2</c:v>
                </c:pt>
                <c:pt idx="6578">
                  <c:v>3.7199999999999997E-2</c:v>
                </c:pt>
                <c:pt idx="6579">
                  <c:v>3.6799999999999999E-2</c:v>
                </c:pt>
                <c:pt idx="6580">
                  <c:v>3.73E-2</c:v>
                </c:pt>
                <c:pt idx="6581">
                  <c:v>3.6999999999999998E-2</c:v>
                </c:pt>
                <c:pt idx="6582">
                  <c:v>3.6999999999999998E-2</c:v>
                </c:pt>
                <c:pt idx="6583">
                  <c:v>3.6999999999999998E-2</c:v>
                </c:pt>
                <c:pt idx="6584">
                  <c:v>3.6900000000000002E-2</c:v>
                </c:pt>
                <c:pt idx="6585">
                  <c:v>3.6700000000000003E-2</c:v>
                </c:pt>
                <c:pt idx="6586">
                  <c:v>3.6200000000000003E-2</c:v>
                </c:pt>
                <c:pt idx="6587">
                  <c:v>3.5999999999999997E-2</c:v>
                </c:pt>
                <c:pt idx="6588">
                  <c:v>3.5799999999999998E-2</c:v>
                </c:pt>
                <c:pt idx="6589">
                  <c:v>3.5900000000000001E-2</c:v>
                </c:pt>
                <c:pt idx="6590">
                  <c:v>3.5799999999999998E-2</c:v>
                </c:pt>
                <c:pt idx="6591">
                  <c:v>3.5400000000000001E-2</c:v>
                </c:pt>
                <c:pt idx="6592">
                  <c:v>3.5799999999999998E-2</c:v>
                </c:pt>
                <c:pt idx="6593">
                  <c:v>3.5499999999999997E-2</c:v>
                </c:pt>
                <c:pt idx="6594">
                  <c:v>3.5400000000000001E-2</c:v>
                </c:pt>
                <c:pt idx="6595">
                  <c:v>3.5099999999999999E-2</c:v>
                </c:pt>
                <c:pt idx="6596">
                  <c:v>3.5299999999999998E-2</c:v>
                </c:pt>
                <c:pt idx="6597">
                  <c:v>3.49E-2</c:v>
                </c:pt>
                <c:pt idx="6598">
                  <c:v>3.4599999999999999E-2</c:v>
                </c:pt>
                <c:pt idx="6599">
                  <c:v>3.44E-2</c:v>
                </c:pt>
                <c:pt idx="6600">
                  <c:v>3.4500000000000003E-2</c:v>
                </c:pt>
                <c:pt idx="6601">
                  <c:v>3.4599999999999999E-2</c:v>
                </c:pt>
                <c:pt idx="6602">
                  <c:v>3.4599999999999999E-2</c:v>
                </c:pt>
                <c:pt idx="6603">
                  <c:v>3.44E-2</c:v>
                </c:pt>
                <c:pt idx="6604">
                  <c:v>3.44E-2</c:v>
                </c:pt>
                <c:pt idx="6605">
                  <c:v>3.4099999999999998E-2</c:v>
                </c:pt>
                <c:pt idx="6606">
                  <c:v>3.4000000000000002E-2</c:v>
                </c:pt>
                <c:pt idx="6607">
                  <c:v>3.39E-2</c:v>
                </c:pt>
                <c:pt idx="6608">
                  <c:v>3.39E-2</c:v>
                </c:pt>
                <c:pt idx="6609">
                  <c:v>3.3700000000000001E-2</c:v>
                </c:pt>
                <c:pt idx="6610">
                  <c:v>3.4099999999999998E-2</c:v>
                </c:pt>
                <c:pt idx="6611">
                  <c:v>3.39E-2</c:v>
                </c:pt>
                <c:pt idx="6612">
                  <c:v>3.4299999999999997E-2</c:v>
                </c:pt>
                <c:pt idx="6613">
                  <c:v>3.4099999999999998E-2</c:v>
                </c:pt>
                <c:pt idx="6614">
                  <c:v>3.3500000000000002E-2</c:v>
                </c:pt>
                <c:pt idx="6615">
                  <c:v>3.32E-2</c:v>
                </c:pt>
                <c:pt idx="6616">
                  <c:v>3.32E-2</c:v>
                </c:pt>
                <c:pt idx="6617">
                  <c:v>3.2899999999999999E-2</c:v>
                </c:pt>
                <c:pt idx="6618">
                  <c:v>3.3099999999999997E-2</c:v>
                </c:pt>
                <c:pt idx="6619">
                  <c:v>3.2899999999999999E-2</c:v>
                </c:pt>
                <c:pt idx="6620">
                  <c:v>3.27E-2</c:v>
                </c:pt>
                <c:pt idx="6621">
                  <c:v>3.3000000000000002E-2</c:v>
                </c:pt>
                <c:pt idx="6622">
                  <c:v>3.3300000000000003E-2</c:v>
                </c:pt>
                <c:pt idx="6623">
                  <c:v>3.2899999999999999E-2</c:v>
                </c:pt>
                <c:pt idx="6624">
                  <c:v>3.2500000000000001E-2</c:v>
                </c:pt>
                <c:pt idx="6625">
                  <c:v>3.2300000000000002E-2</c:v>
                </c:pt>
                <c:pt idx="6626">
                  <c:v>3.27E-2</c:v>
                </c:pt>
                <c:pt idx="6627">
                  <c:v>3.2800000000000003E-2</c:v>
                </c:pt>
                <c:pt idx="6628">
                  <c:v>3.2800000000000003E-2</c:v>
                </c:pt>
                <c:pt idx="6629">
                  <c:v>3.2199999999999999E-2</c:v>
                </c:pt>
                <c:pt idx="6630">
                  <c:v>3.2199999999999999E-2</c:v>
                </c:pt>
                <c:pt idx="6631">
                  <c:v>3.2099999999999997E-2</c:v>
                </c:pt>
                <c:pt idx="6632">
                  <c:v>3.2099999999999997E-2</c:v>
                </c:pt>
                <c:pt idx="6633">
                  <c:v>3.2099999999999997E-2</c:v>
                </c:pt>
                <c:pt idx="6634">
                  <c:v>3.1600000000000003E-2</c:v>
                </c:pt>
                <c:pt idx="6635">
                  <c:v>3.1099999999999999E-2</c:v>
                </c:pt>
                <c:pt idx="6636">
                  <c:v>3.1199999999999999E-2</c:v>
                </c:pt>
                <c:pt idx="6637">
                  <c:v>3.1399999999999997E-2</c:v>
                </c:pt>
                <c:pt idx="6638">
                  <c:v>3.1800000000000002E-2</c:v>
                </c:pt>
                <c:pt idx="6639">
                  <c:v>3.1899999999999998E-2</c:v>
                </c:pt>
                <c:pt idx="6640">
                  <c:v>3.2800000000000003E-2</c:v>
                </c:pt>
                <c:pt idx="6641">
                  <c:v>3.32E-2</c:v>
                </c:pt>
                <c:pt idx="6642">
                  <c:v>3.2800000000000003E-2</c:v>
                </c:pt>
                <c:pt idx="6643">
                  <c:v>3.3000000000000002E-2</c:v>
                </c:pt>
                <c:pt idx="6644">
                  <c:v>3.2099999999999997E-2</c:v>
                </c:pt>
                <c:pt idx="6645">
                  <c:v>3.1300000000000001E-2</c:v>
                </c:pt>
                <c:pt idx="6646">
                  <c:v>3.1399999999999997E-2</c:v>
                </c:pt>
                <c:pt idx="6647">
                  <c:v>3.1300000000000001E-2</c:v>
                </c:pt>
                <c:pt idx="6648">
                  <c:v>3.1E-2</c:v>
                </c:pt>
                <c:pt idx="6649">
                  <c:v>3.15E-2</c:v>
                </c:pt>
                <c:pt idx="6650">
                  <c:v>3.1600000000000003E-2</c:v>
                </c:pt>
                <c:pt idx="6651">
                  <c:v>3.1199999999999999E-2</c:v>
                </c:pt>
                <c:pt idx="6652">
                  <c:v>3.1399999999999997E-2</c:v>
                </c:pt>
                <c:pt idx="6653">
                  <c:v>3.1600000000000003E-2</c:v>
                </c:pt>
                <c:pt idx="6654">
                  <c:v>3.2000000000000001E-2</c:v>
                </c:pt>
                <c:pt idx="6655">
                  <c:v>3.2099999999999997E-2</c:v>
                </c:pt>
                <c:pt idx="6656">
                  <c:v>3.1699999999999999E-2</c:v>
                </c:pt>
                <c:pt idx="6657">
                  <c:v>3.1699999999999999E-2</c:v>
                </c:pt>
                <c:pt idx="6658">
                  <c:v>3.2099999999999997E-2</c:v>
                </c:pt>
                <c:pt idx="6659">
                  <c:v>3.2199999999999999E-2</c:v>
                </c:pt>
                <c:pt idx="6660">
                  <c:v>3.2399999999999998E-2</c:v>
                </c:pt>
                <c:pt idx="6661">
                  <c:v>3.27E-2</c:v>
                </c:pt>
                <c:pt idx="6662">
                  <c:v>3.2800000000000003E-2</c:v>
                </c:pt>
                <c:pt idx="6663">
                  <c:v>3.2500000000000001E-2</c:v>
                </c:pt>
                <c:pt idx="6664">
                  <c:v>3.2800000000000003E-2</c:v>
                </c:pt>
                <c:pt idx="6665">
                  <c:v>3.3000000000000002E-2</c:v>
                </c:pt>
                <c:pt idx="6666">
                  <c:v>3.2899999999999999E-2</c:v>
                </c:pt>
                <c:pt idx="6667">
                  <c:v>3.2300000000000002E-2</c:v>
                </c:pt>
                <c:pt idx="6668">
                  <c:v>3.2099999999999997E-2</c:v>
                </c:pt>
                <c:pt idx="6669">
                  <c:v>3.2399999999999998E-2</c:v>
                </c:pt>
                <c:pt idx="6670">
                  <c:v>3.2199999999999999E-2</c:v>
                </c:pt>
                <c:pt idx="6671">
                  <c:v>3.2300000000000002E-2</c:v>
                </c:pt>
                <c:pt idx="6672">
                  <c:v>3.2399999999999998E-2</c:v>
                </c:pt>
                <c:pt idx="6673">
                  <c:v>3.2899999999999999E-2</c:v>
                </c:pt>
                <c:pt idx="6674">
                  <c:v>3.32E-2</c:v>
                </c:pt>
                <c:pt idx="6675">
                  <c:v>3.3099999999999997E-2</c:v>
                </c:pt>
                <c:pt idx="6676">
                  <c:v>3.32E-2</c:v>
                </c:pt>
                <c:pt idx="6677">
                  <c:v>3.3700000000000001E-2</c:v>
                </c:pt>
                <c:pt idx="6678">
                  <c:v>3.3599999999999998E-2</c:v>
                </c:pt>
                <c:pt idx="6679">
                  <c:v>3.3599999999999998E-2</c:v>
                </c:pt>
                <c:pt idx="6680">
                  <c:v>3.3399999999999999E-2</c:v>
                </c:pt>
                <c:pt idx="6681">
                  <c:v>3.3399999999999999E-2</c:v>
                </c:pt>
                <c:pt idx="6682">
                  <c:v>3.3000000000000002E-2</c:v>
                </c:pt>
                <c:pt idx="6683">
                  <c:v>3.27E-2</c:v>
                </c:pt>
                <c:pt idx="6684">
                  <c:v>3.2300000000000002E-2</c:v>
                </c:pt>
                <c:pt idx="6685">
                  <c:v>3.2300000000000002E-2</c:v>
                </c:pt>
                <c:pt idx="6686">
                  <c:v>3.2000000000000001E-2</c:v>
                </c:pt>
                <c:pt idx="6687">
                  <c:v>3.2000000000000001E-2</c:v>
                </c:pt>
                <c:pt idx="6688">
                  <c:v>3.2000000000000001E-2</c:v>
                </c:pt>
                <c:pt idx="6689">
                  <c:v>3.1699999999999999E-2</c:v>
                </c:pt>
                <c:pt idx="6690">
                  <c:v>3.1600000000000003E-2</c:v>
                </c:pt>
                <c:pt idx="6691">
                  <c:v>3.1399999999999997E-2</c:v>
                </c:pt>
                <c:pt idx="6692">
                  <c:v>3.15E-2</c:v>
                </c:pt>
                <c:pt idx="6693">
                  <c:v>3.15E-2</c:v>
                </c:pt>
                <c:pt idx="6694">
                  <c:v>3.1399999999999997E-2</c:v>
                </c:pt>
                <c:pt idx="6695">
                  <c:v>3.1E-2</c:v>
                </c:pt>
                <c:pt idx="6696">
                  <c:v>3.0499999999999999E-2</c:v>
                </c:pt>
                <c:pt idx="6697">
                  <c:v>3.0499999999999999E-2</c:v>
                </c:pt>
                <c:pt idx="6698">
                  <c:v>3.04E-2</c:v>
                </c:pt>
                <c:pt idx="6699">
                  <c:v>3.0700000000000002E-2</c:v>
                </c:pt>
                <c:pt idx="6700">
                  <c:v>3.09E-2</c:v>
                </c:pt>
                <c:pt idx="6701">
                  <c:v>3.0599999999999999E-2</c:v>
                </c:pt>
                <c:pt idx="6702">
                  <c:v>3.04E-2</c:v>
                </c:pt>
                <c:pt idx="6703">
                  <c:v>3.1199999999999999E-2</c:v>
                </c:pt>
                <c:pt idx="6704">
                  <c:v>3.0800000000000001E-2</c:v>
                </c:pt>
                <c:pt idx="6705">
                  <c:v>3.0800000000000001E-2</c:v>
                </c:pt>
                <c:pt idx="6706">
                  <c:v>3.1E-2</c:v>
                </c:pt>
                <c:pt idx="6707">
                  <c:v>3.1300000000000001E-2</c:v>
                </c:pt>
                <c:pt idx="6708">
                  <c:v>3.0800000000000001E-2</c:v>
                </c:pt>
                <c:pt idx="6709">
                  <c:v>3.0800000000000001E-2</c:v>
                </c:pt>
                <c:pt idx="6710">
                  <c:v>3.0200000000000001E-2</c:v>
                </c:pt>
                <c:pt idx="6711">
                  <c:v>3.0200000000000001E-2</c:v>
                </c:pt>
                <c:pt idx="6712">
                  <c:v>3.0499999999999999E-2</c:v>
                </c:pt>
                <c:pt idx="6713">
                  <c:v>3.1199999999999999E-2</c:v>
                </c:pt>
                <c:pt idx="6714">
                  <c:v>3.1199999999999999E-2</c:v>
                </c:pt>
                <c:pt idx="6715">
                  <c:v>3.1199999999999999E-2</c:v>
                </c:pt>
                <c:pt idx="6716">
                  <c:v>3.1399999999999997E-2</c:v>
                </c:pt>
                <c:pt idx="6717">
                  <c:v>3.1399999999999997E-2</c:v>
                </c:pt>
                <c:pt idx="6718">
                  <c:v>3.1899999999999998E-2</c:v>
                </c:pt>
                <c:pt idx="6719">
                  <c:v>3.1699999999999999E-2</c:v>
                </c:pt>
                <c:pt idx="6720">
                  <c:v>3.1699999999999999E-2</c:v>
                </c:pt>
                <c:pt idx="6721">
                  <c:v>3.1800000000000002E-2</c:v>
                </c:pt>
                <c:pt idx="6722">
                  <c:v>3.1699999999999999E-2</c:v>
                </c:pt>
                <c:pt idx="6723">
                  <c:v>3.15E-2</c:v>
                </c:pt>
                <c:pt idx="6724">
                  <c:v>3.1800000000000002E-2</c:v>
                </c:pt>
                <c:pt idx="6725">
                  <c:v>3.2199999999999999E-2</c:v>
                </c:pt>
                <c:pt idx="6726">
                  <c:v>3.27E-2</c:v>
                </c:pt>
                <c:pt idx="6727">
                  <c:v>3.27E-2</c:v>
                </c:pt>
                <c:pt idx="6728">
                  <c:v>3.2899999999999999E-2</c:v>
                </c:pt>
                <c:pt idx="6729">
                  <c:v>3.2800000000000003E-2</c:v>
                </c:pt>
                <c:pt idx="6730">
                  <c:v>3.2500000000000001E-2</c:v>
                </c:pt>
                <c:pt idx="6731">
                  <c:v>3.2899999999999999E-2</c:v>
                </c:pt>
                <c:pt idx="6732">
                  <c:v>3.2300000000000002E-2</c:v>
                </c:pt>
                <c:pt idx="6733">
                  <c:v>3.2199999999999999E-2</c:v>
                </c:pt>
                <c:pt idx="6734">
                  <c:v>3.3000000000000002E-2</c:v>
                </c:pt>
                <c:pt idx="6735">
                  <c:v>3.3700000000000001E-2</c:v>
                </c:pt>
                <c:pt idx="6736">
                  <c:v>3.39E-2</c:v>
                </c:pt>
                <c:pt idx="6737">
                  <c:v>3.4000000000000002E-2</c:v>
                </c:pt>
                <c:pt idx="6738">
                  <c:v>3.3799999999999997E-2</c:v>
                </c:pt>
                <c:pt idx="6739">
                  <c:v>3.4200000000000001E-2</c:v>
                </c:pt>
                <c:pt idx="6740">
                  <c:v>3.4500000000000003E-2</c:v>
                </c:pt>
                <c:pt idx="6741">
                  <c:v>3.4700000000000002E-2</c:v>
                </c:pt>
                <c:pt idx="6742">
                  <c:v>3.49E-2</c:v>
                </c:pt>
                <c:pt idx="6743">
                  <c:v>3.49E-2</c:v>
                </c:pt>
                <c:pt idx="6744">
                  <c:v>3.4500000000000003E-2</c:v>
                </c:pt>
                <c:pt idx="6745">
                  <c:v>3.5200000000000002E-2</c:v>
                </c:pt>
                <c:pt idx="6746">
                  <c:v>3.5200000000000002E-2</c:v>
                </c:pt>
                <c:pt idx="6747">
                  <c:v>3.5000000000000003E-2</c:v>
                </c:pt>
                <c:pt idx="6748">
                  <c:v>3.5099999999999999E-2</c:v>
                </c:pt>
                <c:pt idx="6749">
                  <c:v>3.5000000000000003E-2</c:v>
                </c:pt>
                <c:pt idx="6750">
                  <c:v>3.4200000000000001E-2</c:v>
                </c:pt>
                <c:pt idx="6751">
                  <c:v>3.4299999999999997E-2</c:v>
                </c:pt>
                <c:pt idx="6752">
                  <c:v>3.5400000000000001E-2</c:v>
                </c:pt>
                <c:pt idx="6753">
                  <c:v>3.4700000000000002E-2</c:v>
                </c:pt>
                <c:pt idx="6754">
                  <c:v>3.4799999999999998E-2</c:v>
                </c:pt>
                <c:pt idx="6755">
                  <c:v>3.4599999999999999E-2</c:v>
                </c:pt>
                <c:pt idx="6756">
                  <c:v>3.3799999999999997E-2</c:v>
                </c:pt>
                <c:pt idx="6757">
                  <c:v>3.39E-2</c:v>
                </c:pt>
                <c:pt idx="6758">
                  <c:v>3.39E-2</c:v>
                </c:pt>
                <c:pt idx="6759">
                  <c:v>3.4299999999999997E-2</c:v>
                </c:pt>
                <c:pt idx="6760">
                  <c:v>3.4099999999999998E-2</c:v>
                </c:pt>
                <c:pt idx="6761">
                  <c:v>3.4000000000000002E-2</c:v>
                </c:pt>
                <c:pt idx="6762">
                  <c:v>3.39E-2</c:v>
                </c:pt>
                <c:pt idx="6763">
                  <c:v>3.4099999999999998E-2</c:v>
                </c:pt>
                <c:pt idx="6764">
                  <c:v>3.3700000000000001E-2</c:v>
                </c:pt>
                <c:pt idx="6765">
                  <c:v>3.4000000000000002E-2</c:v>
                </c:pt>
                <c:pt idx="6766">
                  <c:v>3.3700000000000001E-2</c:v>
                </c:pt>
                <c:pt idx="6767">
                  <c:v>3.44E-2</c:v>
                </c:pt>
                <c:pt idx="6768">
                  <c:v>3.4099999999999998E-2</c:v>
                </c:pt>
                <c:pt idx="6769">
                  <c:v>3.4000000000000002E-2</c:v>
                </c:pt>
                <c:pt idx="6770">
                  <c:v>3.3700000000000001E-2</c:v>
                </c:pt>
                <c:pt idx="6771">
                  <c:v>3.3700000000000001E-2</c:v>
                </c:pt>
                <c:pt idx="6772">
                  <c:v>3.3500000000000002E-2</c:v>
                </c:pt>
                <c:pt idx="6773">
                  <c:v>3.3300000000000003E-2</c:v>
                </c:pt>
                <c:pt idx="6774">
                  <c:v>3.3399999999999999E-2</c:v>
                </c:pt>
                <c:pt idx="6775">
                  <c:v>3.3799999999999997E-2</c:v>
                </c:pt>
                <c:pt idx="6776">
                  <c:v>3.3599999999999998E-2</c:v>
                </c:pt>
                <c:pt idx="6777">
                  <c:v>3.3599999999999998E-2</c:v>
                </c:pt>
                <c:pt idx="6778">
                  <c:v>3.3599999999999998E-2</c:v>
                </c:pt>
                <c:pt idx="6779">
                  <c:v>3.3599999999999998E-2</c:v>
                </c:pt>
                <c:pt idx="6780">
                  <c:v>3.3000000000000002E-2</c:v>
                </c:pt>
                <c:pt idx="6781">
                  <c:v>3.32E-2</c:v>
                </c:pt>
                <c:pt idx="6782">
                  <c:v>3.32E-2</c:v>
                </c:pt>
                <c:pt idx="6783">
                  <c:v>3.32E-2</c:v>
                </c:pt>
                <c:pt idx="6784">
                  <c:v>3.32E-2</c:v>
                </c:pt>
                <c:pt idx="6785">
                  <c:v>3.27E-2</c:v>
                </c:pt>
                <c:pt idx="6786">
                  <c:v>3.27E-2</c:v>
                </c:pt>
                <c:pt idx="6787">
                  <c:v>3.2500000000000001E-2</c:v>
                </c:pt>
                <c:pt idx="6788">
                  <c:v>3.2599999999999997E-2</c:v>
                </c:pt>
                <c:pt idx="6789">
                  <c:v>3.2800000000000003E-2</c:v>
                </c:pt>
                <c:pt idx="6790">
                  <c:v>3.2899999999999999E-2</c:v>
                </c:pt>
                <c:pt idx="6791">
                  <c:v>3.2599999999999997E-2</c:v>
                </c:pt>
                <c:pt idx="6792">
                  <c:v>3.2599999999999997E-2</c:v>
                </c:pt>
                <c:pt idx="6793">
                  <c:v>3.27E-2</c:v>
                </c:pt>
                <c:pt idx="6794">
                  <c:v>3.2599999999999997E-2</c:v>
                </c:pt>
                <c:pt idx="6795">
                  <c:v>3.27E-2</c:v>
                </c:pt>
                <c:pt idx="6796">
                  <c:v>3.3399999999999999E-2</c:v>
                </c:pt>
                <c:pt idx="6797">
                  <c:v>3.3599999999999998E-2</c:v>
                </c:pt>
                <c:pt idx="6798">
                  <c:v>3.3799999999999997E-2</c:v>
                </c:pt>
                <c:pt idx="6799">
                  <c:v>3.3700000000000001E-2</c:v>
                </c:pt>
                <c:pt idx="6800">
                  <c:v>3.4200000000000001E-2</c:v>
                </c:pt>
                <c:pt idx="6801">
                  <c:v>3.4700000000000002E-2</c:v>
                </c:pt>
                <c:pt idx="6802">
                  <c:v>3.49E-2</c:v>
                </c:pt>
                <c:pt idx="6803">
                  <c:v>3.4700000000000002E-2</c:v>
                </c:pt>
                <c:pt idx="6804">
                  <c:v>3.4599999999999999E-2</c:v>
                </c:pt>
                <c:pt idx="6805">
                  <c:v>3.5200000000000002E-2</c:v>
                </c:pt>
                <c:pt idx="6806">
                  <c:v>3.5200000000000002E-2</c:v>
                </c:pt>
                <c:pt idx="6807">
                  <c:v>3.4799999999999998E-2</c:v>
                </c:pt>
                <c:pt idx="6808">
                  <c:v>3.4799999999999998E-2</c:v>
                </c:pt>
                <c:pt idx="6809">
                  <c:v>3.5099999999999999E-2</c:v>
                </c:pt>
                <c:pt idx="6810">
                  <c:v>3.5000000000000003E-2</c:v>
                </c:pt>
                <c:pt idx="6811">
                  <c:v>3.4700000000000002E-2</c:v>
                </c:pt>
                <c:pt idx="6812">
                  <c:v>3.4500000000000003E-2</c:v>
                </c:pt>
                <c:pt idx="6813">
                  <c:v>3.5000000000000003E-2</c:v>
                </c:pt>
                <c:pt idx="6814">
                  <c:v>3.4799999999999998E-2</c:v>
                </c:pt>
                <c:pt idx="6815">
                  <c:v>3.49E-2</c:v>
                </c:pt>
                <c:pt idx="6816">
                  <c:v>3.5000000000000003E-2</c:v>
                </c:pt>
                <c:pt idx="6817">
                  <c:v>3.4500000000000003E-2</c:v>
                </c:pt>
                <c:pt idx="6818">
                  <c:v>3.44E-2</c:v>
                </c:pt>
                <c:pt idx="6819">
                  <c:v>3.44E-2</c:v>
                </c:pt>
                <c:pt idx="6820">
                  <c:v>3.4099999999999998E-2</c:v>
                </c:pt>
                <c:pt idx="6821">
                  <c:v>3.4700000000000002E-2</c:v>
                </c:pt>
                <c:pt idx="6822">
                  <c:v>3.4799999999999998E-2</c:v>
                </c:pt>
                <c:pt idx="6823">
                  <c:v>3.5200000000000002E-2</c:v>
                </c:pt>
                <c:pt idx="6824">
                  <c:v>3.4799999999999998E-2</c:v>
                </c:pt>
                <c:pt idx="6825">
                  <c:v>3.5099999999999999E-2</c:v>
                </c:pt>
                <c:pt idx="6826">
                  <c:v>3.5700000000000003E-2</c:v>
                </c:pt>
                <c:pt idx="6827">
                  <c:v>3.5900000000000001E-2</c:v>
                </c:pt>
                <c:pt idx="6828">
                  <c:v>3.5700000000000003E-2</c:v>
                </c:pt>
                <c:pt idx="6829">
                  <c:v>3.5900000000000001E-2</c:v>
                </c:pt>
                <c:pt idx="6830">
                  <c:v>3.6299999999999999E-2</c:v>
                </c:pt>
                <c:pt idx="6831">
                  <c:v>3.6400000000000002E-2</c:v>
                </c:pt>
                <c:pt idx="6832">
                  <c:v>3.6799999999999999E-2</c:v>
                </c:pt>
                <c:pt idx="6833">
                  <c:v>3.6799999999999999E-2</c:v>
                </c:pt>
                <c:pt idx="6834">
                  <c:v>3.6499999999999998E-2</c:v>
                </c:pt>
                <c:pt idx="6835">
                  <c:v>3.6700000000000003E-2</c:v>
                </c:pt>
                <c:pt idx="6836">
                  <c:v>3.6499999999999998E-2</c:v>
                </c:pt>
                <c:pt idx="6837">
                  <c:v>3.6799999999999999E-2</c:v>
                </c:pt>
                <c:pt idx="6838">
                  <c:v>3.6499999999999998E-2</c:v>
                </c:pt>
                <c:pt idx="6839">
                  <c:v>3.6700000000000003E-2</c:v>
                </c:pt>
                <c:pt idx="6840">
                  <c:v>3.6400000000000002E-2</c:v>
                </c:pt>
                <c:pt idx="6841">
                  <c:v>3.6700000000000003E-2</c:v>
                </c:pt>
                <c:pt idx="6842">
                  <c:v>3.6400000000000002E-2</c:v>
                </c:pt>
                <c:pt idx="6843">
                  <c:v>3.6299999999999999E-2</c:v>
                </c:pt>
                <c:pt idx="6844">
                  <c:v>3.73E-2</c:v>
                </c:pt>
                <c:pt idx="6845">
                  <c:v>3.7499999999999999E-2</c:v>
                </c:pt>
                <c:pt idx="6846">
                  <c:v>3.7600000000000001E-2</c:v>
                </c:pt>
                <c:pt idx="6847">
                  <c:v>3.7600000000000001E-2</c:v>
                </c:pt>
                <c:pt idx="6848">
                  <c:v>3.8100000000000002E-2</c:v>
                </c:pt>
                <c:pt idx="6849">
                  <c:v>3.8399999999999997E-2</c:v>
                </c:pt>
                <c:pt idx="6850">
                  <c:v>3.85E-2</c:v>
                </c:pt>
                <c:pt idx="6851">
                  <c:v>3.8800000000000001E-2</c:v>
                </c:pt>
                <c:pt idx="6852">
                  <c:v>3.8800000000000001E-2</c:v>
                </c:pt>
                <c:pt idx="6853">
                  <c:v>3.8899999999999997E-2</c:v>
                </c:pt>
                <c:pt idx="6854">
                  <c:v>3.8699999999999998E-2</c:v>
                </c:pt>
                <c:pt idx="6855">
                  <c:v>3.8800000000000001E-2</c:v>
                </c:pt>
                <c:pt idx="6856">
                  <c:v>3.95E-2</c:v>
                </c:pt>
                <c:pt idx="6857">
                  <c:v>3.95E-2</c:v>
                </c:pt>
                <c:pt idx="6858">
                  <c:v>3.95E-2</c:v>
                </c:pt>
                <c:pt idx="6859">
                  <c:v>3.95E-2</c:v>
                </c:pt>
                <c:pt idx="6860">
                  <c:v>3.95E-2</c:v>
                </c:pt>
                <c:pt idx="6861">
                  <c:v>3.9300000000000002E-2</c:v>
                </c:pt>
                <c:pt idx="6862">
                  <c:v>3.9399999999999998E-2</c:v>
                </c:pt>
                <c:pt idx="6863">
                  <c:v>3.9399999999999998E-2</c:v>
                </c:pt>
                <c:pt idx="6864">
                  <c:v>3.9899999999999998E-2</c:v>
                </c:pt>
                <c:pt idx="6865">
                  <c:v>3.9899999999999998E-2</c:v>
                </c:pt>
                <c:pt idx="6866">
                  <c:v>3.9800000000000002E-2</c:v>
                </c:pt>
                <c:pt idx="6867">
                  <c:v>3.95E-2</c:v>
                </c:pt>
                <c:pt idx="6868">
                  <c:v>3.95E-2</c:v>
                </c:pt>
                <c:pt idx="6869">
                  <c:v>3.9699999999999999E-2</c:v>
                </c:pt>
                <c:pt idx="6870">
                  <c:v>0.04</c:v>
                </c:pt>
                <c:pt idx="6871">
                  <c:v>4.0300000000000002E-2</c:v>
                </c:pt>
                <c:pt idx="6872">
                  <c:v>0.04</c:v>
                </c:pt>
                <c:pt idx="6873">
                  <c:v>4.0099999999999997E-2</c:v>
                </c:pt>
                <c:pt idx="6874">
                  <c:v>4.02E-2</c:v>
                </c:pt>
                <c:pt idx="6875">
                  <c:v>3.9899999999999998E-2</c:v>
                </c:pt>
                <c:pt idx="6876">
                  <c:v>4.0599999999999997E-2</c:v>
                </c:pt>
                <c:pt idx="6877">
                  <c:v>4.07E-2</c:v>
                </c:pt>
                <c:pt idx="6878">
                  <c:v>4.02E-2</c:v>
                </c:pt>
                <c:pt idx="6879">
                  <c:v>3.9699999999999999E-2</c:v>
                </c:pt>
                <c:pt idx="6880">
                  <c:v>4.0599999999999997E-2</c:v>
                </c:pt>
                <c:pt idx="6881">
                  <c:v>3.9800000000000002E-2</c:v>
                </c:pt>
                <c:pt idx="6882">
                  <c:v>3.95E-2</c:v>
                </c:pt>
                <c:pt idx="6883">
                  <c:v>3.8899999999999997E-2</c:v>
                </c:pt>
                <c:pt idx="6884">
                  <c:v>3.9100000000000003E-2</c:v>
                </c:pt>
                <c:pt idx="6885">
                  <c:v>3.8600000000000002E-2</c:v>
                </c:pt>
                <c:pt idx="6886">
                  <c:v>3.85E-2</c:v>
                </c:pt>
                <c:pt idx="6887">
                  <c:v>3.85E-2</c:v>
                </c:pt>
                <c:pt idx="6888">
                  <c:v>3.85E-2</c:v>
                </c:pt>
                <c:pt idx="6889">
                  <c:v>3.9100000000000003E-2</c:v>
                </c:pt>
                <c:pt idx="6890">
                  <c:v>3.9399999999999998E-2</c:v>
                </c:pt>
                <c:pt idx="6891">
                  <c:v>3.9800000000000002E-2</c:v>
                </c:pt>
                <c:pt idx="6892">
                  <c:v>3.9199999999999999E-2</c:v>
                </c:pt>
                <c:pt idx="6893">
                  <c:v>3.9600000000000003E-2</c:v>
                </c:pt>
                <c:pt idx="6894">
                  <c:v>0.04</c:v>
                </c:pt>
                <c:pt idx="6895">
                  <c:v>0.04</c:v>
                </c:pt>
                <c:pt idx="6896">
                  <c:v>3.9399999999999998E-2</c:v>
                </c:pt>
                <c:pt idx="6897">
                  <c:v>3.9199999999999999E-2</c:v>
                </c:pt>
                <c:pt idx="6898">
                  <c:v>3.9100000000000003E-2</c:v>
                </c:pt>
                <c:pt idx="6899">
                  <c:v>3.85E-2</c:v>
                </c:pt>
                <c:pt idx="6900">
                  <c:v>3.8899999999999997E-2</c:v>
                </c:pt>
                <c:pt idx="6901">
                  <c:v>3.9399999999999998E-2</c:v>
                </c:pt>
                <c:pt idx="6902">
                  <c:v>3.9300000000000002E-2</c:v>
                </c:pt>
                <c:pt idx="6903">
                  <c:v>3.9600000000000003E-2</c:v>
                </c:pt>
                <c:pt idx="6904">
                  <c:v>3.9899999999999998E-2</c:v>
                </c:pt>
                <c:pt idx="6905">
                  <c:v>0.04</c:v>
                </c:pt>
                <c:pt idx="6906">
                  <c:v>4.0500000000000001E-2</c:v>
                </c:pt>
                <c:pt idx="6907">
                  <c:v>4.0800000000000003E-2</c:v>
                </c:pt>
                <c:pt idx="6908">
                  <c:v>4.0899999999999999E-2</c:v>
                </c:pt>
                <c:pt idx="6909">
                  <c:v>4.0800000000000003E-2</c:v>
                </c:pt>
                <c:pt idx="6910">
                  <c:v>4.0899999999999999E-2</c:v>
                </c:pt>
                <c:pt idx="6911">
                  <c:v>4.0500000000000001E-2</c:v>
                </c:pt>
                <c:pt idx="6912">
                  <c:v>4.0599999999999997E-2</c:v>
                </c:pt>
                <c:pt idx="6913">
                  <c:v>4.0800000000000003E-2</c:v>
                </c:pt>
                <c:pt idx="6914">
                  <c:v>4.07E-2</c:v>
                </c:pt>
                <c:pt idx="6915">
                  <c:v>4.1300000000000003E-2</c:v>
                </c:pt>
                <c:pt idx="6916">
                  <c:v>4.1099999999999998E-2</c:v>
                </c:pt>
                <c:pt idx="6917">
                  <c:v>4.0500000000000001E-2</c:v>
                </c:pt>
                <c:pt idx="6918">
                  <c:v>4.0800000000000003E-2</c:v>
                </c:pt>
                <c:pt idx="6919">
                  <c:v>4.0399999999999998E-2</c:v>
                </c:pt>
                <c:pt idx="6920">
                  <c:v>4.0800000000000003E-2</c:v>
                </c:pt>
                <c:pt idx="6921">
                  <c:v>4.0300000000000002E-2</c:v>
                </c:pt>
                <c:pt idx="6922">
                  <c:v>3.9800000000000002E-2</c:v>
                </c:pt>
                <c:pt idx="6923">
                  <c:v>3.9899999999999998E-2</c:v>
                </c:pt>
                <c:pt idx="6924">
                  <c:v>0.04</c:v>
                </c:pt>
                <c:pt idx="6925">
                  <c:v>3.9800000000000002E-2</c:v>
                </c:pt>
                <c:pt idx="6926">
                  <c:v>3.9800000000000002E-2</c:v>
                </c:pt>
                <c:pt idx="6927">
                  <c:v>3.9399999999999998E-2</c:v>
                </c:pt>
                <c:pt idx="6928">
                  <c:v>3.95E-2</c:v>
                </c:pt>
                <c:pt idx="6929">
                  <c:v>3.9600000000000003E-2</c:v>
                </c:pt>
                <c:pt idx="6930">
                  <c:v>3.9800000000000002E-2</c:v>
                </c:pt>
                <c:pt idx="6931">
                  <c:v>3.9399999999999998E-2</c:v>
                </c:pt>
                <c:pt idx="6932">
                  <c:v>3.9100000000000003E-2</c:v>
                </c:pt>
                <c:pt idx="6933">
                  <c:v>3.9100000000000003E-2</c:v>
                </c:pt>
                <c:pt idx="6934">
                  <c:v>3.9199999999999999E-2</c:v>
                </c:pt>
                <c:pt idx="6935">
                  <c:v>3.9300000000000002E-2</c:v>
                </c:pt>
                <c:pt idx="6936">
                  <c:v>3.9699999999999999E-2</c:v>
                </c:pt>
                <c:pt idx="6937">
                  <c:v>3.9E-2</c:v>
                </c:pt>
                <c:pt idx="6938">
                  <c:v>3.9E-2</c:v>
                </c:pt>
                <c:pt idx="6939">
                  <c:v>3.8899999999999997E-2</c:v>
                </c:pt>
                <c:pt idx="6940">
                  <c:v>3.9300000000000002E-2</c:v>
                </c:pt>
                <c:pt idx="6941">
                  <c:v>3.9199999999999999E-2</c:v>
                </c:pt>
                <c:pt idx="6942">
                  <c:v>3.9699999999999999E-2</c:v>
                </c:pt>
                <c:pt idx="6943">
                  <c:v>0.04</c:v>
                </c:pt>
                <c:pt idx="6944">
                  <c:v>3.9600000000000003E-2</c:v>
                </c:pt>
                <c:pt idx="6945">
                  <c:v>3.9300000000000002E-2</c:v>
                </c:pt>
                <c:pt idx="6946">
                  <c:v>3.9100000000000003E-2</c:v>
                </c:pt>
                <c:pt idx="6947">
                  <c:v>3.8899999999999997E-2</c:v>
                </c:pt>
                <c:pt idx="6948">
                  <c:v>3.8600000000000002E-2</c:v>
                </c:pt>
                <c:pt idx="6949">
                  <c:v>3.7999999999999999E-2</c:v>
                </c:pt>
                <c:pt idx="6950">
                  <c:v>3.8199999999999998E-2</c:v>
                </c:pt>
                <c:pt idx="6951">
                  <c:v>3.7999999999999999E-2</c:v>
                </c:pt>
                <c:pt idx="6952">
                  <c:v>3.78E-2</c:v>
                </c:pt>
                <c:pt idx="6953">
                  <c:v>3.78E-2</c:v>
                </c:pt>
                <c:pt idx="6954">
                  <c:v>3.8300000000000001E-2</c:v>
                </c:pt>
                <c:pt idx="6955">
                  <c:v>3.7900000000000003E-2</c:v>
                </c:pt>
                <c:pt idx="6956">
                  <c:v>3.7499999999999999E-2</c:v>
                </c:pt>
                <c:pt idx="6957">
                  <c:v>3.73E-2</c:v>
                </c:pt>
                <c:pt idx="6958">
                  <c:v>3.7400000000000003E-2</c:v>
                </c:pt>
                <c:pt idx="6959">
                  <c:v>3.78E-2</c:v>
                </c:pt>
                <c:pt idx="6960">
                  <c:v>3.8300000000000001E-2</c:v>
                </c:pt>
                <c:pt idx="6961">
                  <c:v>3.7999999999999999E-2</c:v>
                </c:pt>
                <c:pt idx="6962">
                  <c:v>3.78E-2</c:v>
                </c:pt>
                <c:pt idx="6963">
                  <c:v>3.7900000000000003E-2</c:v>
                </c:pt>
                <c:pt idx="6964">
                  <c:v>3.8300000000000001E-2</c:v>
                </c:pt>
                <c:pt idx="6965">
                  <c:v>3.7900000000000003E-2</c:v>
                </c:pt>
                <c:pt idx="6966">
                  <c:v>3.78E-2</c:v>
                </c:pt>
                <c:pt idx="6967">
                  <c:v>3.7600000000000001E-2</c:v>
                </c:pt>
                <c:pt idx="6968">
                  <c:v>3.8199999999999998E-2</c:v>
                </c:pt>
                <c:pt idx="6969">
                  <c:v>3.78E-2</c:v>
                </c:pt>
                <c:pt idx="6970">
                  <c:v>3.7699999999999997E-2</c:v>
                </c:pt>
                <c:pt idx="6971">
                  <c:v>3.7600000000000001E-2</c:v>
                </c:pt>
                <c:pt idx="6972">
                  <c:v>3.6799999999999999E-2</c:v>
                </c:pt>
                <c:pt idx="6973">
                  <c:v>3.6600000000000001E-2</c:v>
                </c:pt>
                <c:pt idx="6974">
                  <c:v>3.6499999999999998E-2</c:v>
                </c:pt>
                <c:pt idx="6975">
                  <c:v>3.6600000000000001E-2</c:v>
                </c:pt>
                <c:pt idx="6976">
                  <c:v>3.6799999999999999E-2</c:v>
                </c:pt>
                <c:pt idx="6977">
                  <c:v>3.6999999999999998E-2</c:v>
                </c:pt>
                <c:pt idx="6978">
                  <c:v>3.6700000000000003E-2</c:v>
                </c:pt>
                <c:pt idx="6979">
                  <c:v>3.7199999999999997E-2</c:v>
                </c:pt>
                <c:pt idx="6980">
                  <c:v>3.6900000000000002E-2</c:v>
                </c:pt>
                <c:pt idx="6981">
                  <c:v>3.7100000000000001E-2</c:v>
                </c:pt>
                <c:pt idx="6982">
                  <c:v>3.7400000000000003E-2</c:v>
                </c:pt>
                <c:pt idx="6983">
                  <c:v>3.7499999999999999E-2</c:v>
                </c:pt>
                <c:pt idx="6984">
                  <c:v>3.8100000000000002E-2</c:v>
                </c:pt>
                <c:pt idx="6985">
                  <c:v>3.7999999999999999E-2</c:v>
                </c:pt>
                <c:pt idx="6986">
                  <c:v>3.7900000000000003E-2</c:v>
                </c:pt>
                <c:pt idx="6987">
                  <c:v>3.8199999999999998E-2</c:v>
                </c:pt>
                <c:pt idx="6988">
                  <c:v>3.8199999999999998E-2</c:v>
                </c:pt>
                <c:pt idx="6989">
                  <c:v>3.7900000000000003E-2</c:v>
                </c:pt>
                <c:pt idx="6990">
                  <c:v>3.8100000000000002E-2</c:v>
                </c:pt>
                <c:pt idx="6991">
                  <c:v>3.8399999999999997E-2</c:v>
                </c:pt>
                <c:pt idx="6992">
                  <c:v>3.8300000000000001E-2</c:v>
                </c:pt>
                <c:pt idx="6993">
                  <c:v>3.8699999999999998E-2</c:v>
                </c:pt>
                <c:pt idx="6994">
                  <c:v>3.8699999999999998E-2</c:v>
                </c:pt>
                <c:pt idx="6995">
                  <c:v>3.8800000000000001E-2</c:v>
                </c:pt>
                <c:pt idx="6996">
                  <c:v>3.85E-2</c:v>
                </c:pt>
                <c:pt idx="6997">
                  <c:v>3.8100000000000002E-2</c:v>
                </c:pt>
                <c:pt idx="6998">
                  <c:v>3.7900000000000003E-2</c:v>
                </c:pt>
                <c:pt idx="6999">
                  <c:v>3.73E-2</c:v>
                </c:pt>
                <c:pt idx="7000">
                  <c:v>3.6999999999999998E-2</c:v>
                </c:pt>
                <c:pt idx="7001">
                  <c:v>3.7400000000000003E-2</c:v>
                </c:pt>
                <c:pt idx="7002">
                  <c:v>3.7600000000000001E-2</c:v>
                </c:pt>
                <c:pt idx="7003">
                  <c:v>3.7900000000000003E-2</c:v>
                </c:pt>
                <c:pt idx="7004">
                  <c:v>3.73E-2</c:v>
                </c:pt>
                <c:pt idx="7005">
                  <c:v>3.7499999999999999E-2</c:v>
                </c:pt>
                <c:pt idx="7006">
                  <c:v>3.73E-2</c:v>
                </c:pt>
                <c:pt idx="7007">
                  <c:v>3.7100000000000001E-2</c:v>
                </c:pt>
                <c:pt idx="7008">
                  <c:v>3.73E-2</c:v>
                </c:pt>
                <c:pt idx="7009">
                  <c:v>3.7100000000000001E-2</c:v>
                </c:pt>
                <c:pt idx="7010">
                  <c:v>3.73E-2</c:v>
                </c:pt>
                <c:pt idx="7011">
                  <c:v>3.7400000000000003E-2</c:v>
                </c:pt>
                <c:pt idx="7012">
                  <c:v>3.7199999999999997E-2</c:v>
                </c:pt>
                <c:pt idx="7013">
                  <c:v>3.6999999999999998E-2</c:v>
                </c:pt>
                <c:pt idx="7014">
                  <c:v>3.6999999999999998E-2</c:v>
                </c:pt>
                <c:pt idx="7015">
                  <c:v>3.6999999999999998E-2</c:v>
                </c:pt>
                <c:pt idx="7016">
                  <c:v>3.73E-2</c:v>
                </c:pt>
                <c:pt idx="7017">
                  <c:v>3.6799999999999999E-2</c:v>
                </c:pt>
                <c:pt idx="7018">
                  <c:v>3.7100000000000001E-2</c:v>
                </c:pt>
                <c:pt idx="7019">
                  <c:v>3.6799999999999999E-2</c:v>
                </c:pt>
                <c:pt idx="7020">
                  <c:v>3.7100000000000001E-2</c:v>
                </c:pt>
                <c:pt idx="7021">
                  <c:v>3.6799999999999999E-2</c:v>
                </c:pt>
                <c:pt idx="7022">
                  <c:v>3.6600000000000001E-2</c:v>
                </c:pt>
                <c:pt idx="7023">
                  <c:v>3.6600000000000001E-2</c:v>
                </c:pt>
                <c:pt idx="7024">
                  <c:v>3.6799999999999999E-2</c:v>
                </c:pt>
                <c:pt idx="7025">
                  <c:v>3.6799999999999999E-2</c:v>
                </c:pt>
                <c:pt idx="7026">
                  <c:v>3.6999999999999998E-2</c:v>
                </c:pt>
                <c:pt idx="7027">
                  <c:v>3.7100000000000001E-2</c:v>
                </c:pt>
                <c:pt idx="7028">
                  <c:v>3.7400000000000003E-2</c:v>
                </c:pt>
                <c:pt idx="7029">
                  <c:v>3.73E-2</c:v>
                </c:pt>
                <c:pt idx="7030">
                  <c:v>3.7400000000000003E-2</c:v>
                </c:pt>
                <c:pt idx="7031">
                  <c:v>3.78E-2</c:v>
                </c:pt>
                <c:pt idx="7032">
                  <c:v>3.7900000000000003E-2</c:v>
                </c:pt>
                <c:pt idx="7033">
                  <c:v>3.8199999999999998E-2</c:v>
                </c:pt>
                <c:pt idx="7034">
                  <c:v>3.85E-2</c:v>
                </c:pt>
                <c:pt idx="7035">
                  <c:v>3.85E-2</c:v>
                </c:pt>
                <c:pt idx="7036">
                  <c:v>3.8699999999999998E-2</c:v>
                </c:pt>
                <c:pt idx="7037">
                  <c:v>3.8699999999999998E-2</c:v>
                </c:pt>
                <c:pt idx="7038">
                  <c:v>3.8699999999999998E-2</c:v>
                </c:pt>
                <c:pt idx="7039">
                  <c:v>3.8699999999999998E-2</c:v>
                </c:pt>
                <c:pt idx="7040">
                  <c:v>3.9199999999999999E-2</c:v>
                </c:pt>
                <c:pt idx="7041">
                  <c:v>3.9399999999999998E-2</c:v>
                </c:pt>
                <c:pt idx="7042">
                  <c:v>3.9399999999999998E-2</c:v>
                </c:pt>
                <c:pt idx="7043">
                  <c:v>3.9399999999999998E-2</c:v>
                </c:pt>
                <c:pt idx="7044">
                  <c:v>3.9199999999999999E-2</c:v>
                </c:pt>
                <c:pt idx="7045">
                  <c:v>3.9399999999999998E-2</c:v>
                </c:pt>
                <c:pt idx="7046">
                  <c:v>3.9199999999999999E-2</c:v>
                </c:pt>
                <c:pt idx="7047">
                  <c:v>3.9699999999999999E-2</c:v>
                </c:pt>
                <c:pt idx="7048">
                  <c:v>3.9699999999999999E-2</c:v>
                </c:pt>
                <c:pt idx="7049">
                  <c:v>0.04</c:v>
                </c:pt>
                <c:pt idx="7050">
                  <c:v>4.0099999999999997E-2</c:v>
                </c:pt>
                <c:pt idx="7051">
                  <c:v>4.0099999999999997E-2</c:v>
                </c:pt>
                <c:pt idx="7052">
                  <c:v>4.0599999999999997E-2</c:v>
                </c:pt>
                <c:pt idx="7053">
                  <c:v>4.0500000000000001E-2</c:v>
                </c:pt>
                <c:pt idx="7054">
                  <c:v>4.0300000000000002E-2</c:v>
                </c:pt>
                <c:pt idx="7055">
                  <c:v>4.0300000000000002E-2</c:v>
                </c:pt>
                <c:pt idx="7056">
                  <c:v>4.0599999999999997E-2</c:v>
                </c:pt>
                <c:pt idx="7057">
                  <c:v>4.0500000000000001E-2</c:v>
                </c:pt>
                <c:pt idx="7058">
                  <c:v>4.0099999999999997E-2</c:v>
                </c:pt>
                <c:pt idx="7059">
                  <c:v>4.0099999999999997E-2</c:v>
                </c:pt>
                <c:pt idx="7060">
                  <c:v>4.0300000000000002E-2</c:v>
                </c:pt>
                <c:pt idx="7061">
                  <c:v>4.07E-2</c:v>
                </c:pt>
                <c:pt idx="7062">
                  <c:v>4.0800000000000003E-2</c:v>
                </c:pt>
                <c:pt idx="7063">
                  <c:v>4.1099999999999998E-2</c:v>
                </c:pt>
                <c:pt idx="7064">
                  <c:v>4.1000000000000002E-2</c:v>
                </c:pt>
                <c:pt idx="7065">
                  <c:v>4.0899999999999999E-2</c:v>
                </c:pt>
                <c:pt idx="7066">
                  <c:v>4.0800000000000003E-2</c:v>
                </c:pt>
                <c:pt idx="7067">
                  <c:v>4.0500000000000001E-2</c:v>
                </c:pt>
                <c:pt idx="7068">
                  <c:v>4.02E-2</c:v>
                </c:pt>
                <c:pt idx="7069">
                  <c:v>4.02E-2</c:v>
                </c:pt>
                <c:pt idx="7070">
                  <c:v>4.02E-2</c:v>
                </c:pt>
                <c:pt idx="7071">
                  <c:v>4.0399999999999998E-2</c:v>
                </c:pt>
                <c:pt idx="7072">
                  <c:v>4.0800000000000003E-2</c:v>
                </c:pt>
                <c:pt idx="7073">
                  <c:v>4.1000000000000002E-2</c:v>
                </c:pt>
                <c:pt idx="7074">
                  <c:v>4.1200000000000001E-2</c:v>
                </c:pt>
                <c:pt idx="7075">
                  <c:v>4.1000000000000002E-2</c:v>
                </c:pt>
                <c:pt idx="7076">
                  <c:v>4.0399999999999998E-2</c:v>
                </c:pt>
                <c:pt idx="7077">
                  <c:v>4.0399999999999998E-2</c:v>
                </c:pt>
                <c:pt idx="7078">
                  <c:v>4.0599999999999997E-2</c:v>
                </c:pt>
                <c:pt idx="7079">
                  <c:v>4.0599999999999997E-2</c:v>
                </c:pt>
                <c:pt idx="7080">
                  <c:v>4.0399999999999998E-2</c:v>
                </c:pt>
                <c:pt idx="7081">
                  <c:v>4.0800000000000003E-2</c:v>
                </c:pt>
                <c:pt idx="7082">
                  <c:v>4.0399999999999998E-2</c:v>
                </c:pt>
                <c:pt idx="7083">
                  <c:v>3.9899999999999998E-2</c:v>
                </c:pt>
                <c:pt idx="7084">
                  <c:v>3.9600000000000003E-2</c:v>
                </c:pt>
                <c:pt idx="7085">
                  <c:v>3.95E-2</c:v>
                </c:pt>
                <c:pt idx="7086">
                  <c:v>3.9399999999999998E-2</c:v>
                </c:pt>
                <c:pt idx="7087">
                  <c:v>3.9399999999999998E-2</c:v>
                </c:pt>
                <c:pt idx="7088">
                  <c:v>3.9100000000000003E-2</c:v>
                </c:pt>
                <c:pt idx="7089">
                  <c:v>3.9100000000000003E-2</c:v>
                </c:pt>
                <c:pt idx="7090">
                  <c:v>3.9100000000000003E-2</c:v>
                </c:pt>
                <c:pt idx="7091">
                  <c:v>3.9199999999999999E-2</c:v>
                </c:pt>
                <c:pt idx="7092">
                  <c:v>3.9399999999999998E-2</c:v>
                </c:pt>
                <c:pt idx="7093">
                  <c:v>3.9300000000000002E-2</c:v>
                </c:pt>
                <c:pt idx="7094">
                  <c:v>3.9E-2</c:v>
                </c:pt>
                <c:pt idx="7095">
                  <c:v>3.8699999999999998E-2</c:v>
                </c:pt>
                <c:pt idx="7096">
                  <c:v>3.9E-2</c:v>
                </c:pt>
                <c:pt idx="7097">
                  <c:v>3.9E-2</c:v>
                </c:pt>
                <c:pt idx="7098">
                  <c:v>3.9199999999999999E-2</c:v>
                </c:pt>
                <c:pt idx="7099">
                  <c:v>3.9E-2</c:v>
                </c:pt>
                <c:pt idx="7100">
                  <c:v>3.9199999999999999E-2</c:v>
                </c:pt>
                <c:pt idx="7101">
                  <c:v>3.9399999999999998E-2</c:v>
                </c:pt>
                <c:pt idx="7102">
                  <c:v>3.9899999999999998E-2</c:v>
                </c:pt>
                <c:pt idx="7103">
                  <c:v>3.9899999999999998E-2</c:v>
                </c:pt>
                <c:pt idx="7104">
                  <c:v>4.02E-2</c:v>
                </c:pt>
                <c:pt idx="7105">
                  <c:v>4.02E-2</c:v>
                </c:pt>
                <c:pt idx="7106">
                  <c:v>4.0500000000000001E-2</c:v>
                </c:pt>
                <c:pt idx="7107">
                  <c:v>4.0599999999999997E-2</c:v>
                </c:pt>
                <c:pt idx="7108">
                  <c:v>4.0599999999999997E-2</c:v>
                </c:pt>
                <c:pt idx="7109">
                  <c:v>4.0899999999999999E-2</c:v>
                </c:pt>
                <c:pt idx="7110">
                  <c:v>4.0599999999999997E-2</c:v>
                </c:pt>
                <c:pt idx="7111">
                  <c:v>4.0899999999999999E-2</c:v>
                </c:pt>
                <c:pt idx="7112">
                  <c:v>4.0899999999999999E-2</c:v>
                </c:pt>
                <c:pt idx="7113">
                  <c:v>4.0899999999999999E-2</c:v>
                </c:pt>
                <c:pt idx="7114">
                  <c:v>4.1200000000000001E-2</c:v>
                </c:pt>
                <c:pt idx="7115">
                  <c:v>4.1399999999999999E-2</c:v>
                </c:pt>
                <c:pt idx="7116">
                  <c:v>4.1799999999999997E-2</c:v>
                </c:pt>
                <c:pt idx="7117">
                  <c:v>4.2299999999999997E-2</c:v>
                </c:pt>
                <c:pt idx="7118">
                  <c:v>4.2000000000000003E-2</c:v>
                </c:pt>
                <c:pt idx="7119">
                  <c:v>4.1799999999999997E-2</c:v>
                </c:pt>
                <c:pt idx="7120">
                  <c:v>4.1500000000000002E-2</c:v>
                </c:pt>
                <c:pt idx="7121">
                  <c:v>4.19E-2</c:v>
                </c:pt>
                <c:pt idx="7122">
                  <c:v>4.2000000000000003E-2</c:v>
                </c:pt>
                <c:pt idx="7123">
                  <c:v>4.1700000000000001E-2</c:v>
                </c:pt>
                <c:pt idx="7124">
                  <c:v>4.1500000000000002E-2</c:v>
                </c:pt>
                <c:pt idx="7125">
                  <c:v>4.1799999999999997E-2</c:v>
                </c:pt>
                <c:pt idx="7126">
                  <c:v>4.2099999999999999E-2</c:v>
                </c:pt>
                <c:pt idx="7127">
                  <c:v>4.2099999999999999E-2</c:v>
                </c:pt>
                <c:pt idx="7128">
                  <c:v>4.1399999999999999E-2</c:v>
                </c:pt>
                <c:pt idx="7129">
                  <c:v>4.1399999999999999E-2</c:v>
                </c:pt>
                <c:pt idx="7130">
                  <c:v>4.2000000000000003E-2</c:v>
                </c:pt>
                <c:pt idx="7131">
                  <c:v>4.2200000000000001E-2</c:v>
                </c:pt>
                <c:pt idx="7132">
                  <c:v>4.19E-2</c:v>
                </c:pt>
                <c:pt idx="7133">
                  <c:v>4.19E-2</c:v>
                </c:pt>
                <c:pt idx="7134">
                  <c:v>4.19E-2</c:v>
                </c:pt>
                <c:pt idx="7135">
                  <c:v>4.2000000000000003E-2</c:v>
                </c:pt>
                <c:pt idx="7136">
                  <c:v>4.2099999999999999E-2</c:v>
                </c:pt>
                <c:pt idx="7137">
                  <c:v>4.2000000000000003E-2</c:v>
                </c:pt>
                <c:pt idx="7138">
                  <c:v>4.2599999999999999E-2</c:v>
                </c:pt>
                <c:pt idx="7139">
                  <c:v>4.2900000000000001E-2</c:v>
                </c:pt>
                <c:pt idx="7140">
                  <c:v>4.2900000000000001E-2</c:v>
                </c:pt>
                <c:pt idx="7141">
                  <c:v>4.3099999999999999E-2</c:v>
                </c:pt>
                <c:pt idx="7142">
                  <c:v>4.2999999999999997E-2</c:v>
                </c:pt>
                <c:pt idx="7143">
                  <c:v>4.3200000000000002E-2</c:v>
                </c:pt>
                <c:pt idx="7144">
                  <c:v>4.3299999999999998E-2</c:v>
                </c:pt>
                <c:pt idx="7145">
                  <c:v>4.36E-2</c:v>
                </c:pt>
                <c:pt idx="7146">
                  <c:v>4.3499999999999997E-2</c:v>
                </c:pt>
                <c:pt idx="7147">
                  <c:v>4.3700000000000003E-2</c:v>
                </c:pt>
                <c:pt idx="7148">
                  <c:v>4.3700000000000003E-2</c:v>
                </c:pt>
                <c:pt idx="7149">
                  <c:v>4.3900000000000002E-2</c:v>
                </c:pt>
                <c:pt idx="7150">
                  <c:v>4.3799999999999999E-2</c:v>
                </c:pt>
                <c:pt idx="7151">
                  <c:v>4.3999999999999997E-2</c:v>
                </c:pt>
                <c:pt idx="7152">
                  <c:v>4.4499999999999998E-2</c:v>
                </c:pt>
                <c:pt idx="7153">
                  <c:v>4.4499999999999998E-2</c:v>
                </c:pt>
                <c:pt idx="7154">
                  <c:v>4.4900000000000002E-2</c:v>
                </c:pt>
                <c:pt idx="7155">
                  <c:v>4.4400000000000002E-2</c:v>
                </c:pt>
                <c:pt idx="7156">
                  <c:v>4.53E-2</c:v>
                </c:pt>
                <c:pt idx="7157">
                  <c:v>4.5699999999999998E-2</c:v>
                </c:pt>
                <c:pt idx="7158">
                  <c:v>4.5600000000000002E-2</c:v>
                </c:pt>
                <c:pt idx="7159">
                  <c:v>4.5999999999999999E-2</c:v>
                </c:pt>
                <c:pt idx="7160">
                  <c:v>4.6300000000000001E-2</c:v>
                </c:pt>
                <c:pt idx="7161">
                  <c:v>4.6300000000000001E-2</c:v>
                </c:pt>
                <c:pt idx="7162">
                  <c:v>4.6399999999999997E-2</c:v>
                </c:pt>
                <c:pt idx="7163">
                  <c:v>4.65E-2</c:v>
                </c:pt>
                <c:pt idx="7164">
                  <c:v>4.6199999999999998E-2</c:v>
                </c:pt>
                <c:pt idx="7165">
                  <c:v>4.6300000000000001E-2</c:v>
                </c:pt>
                <c:pt idx="7166">
                  <c:v>4.6399999999999997E-2</c:v>
                </c:pt>
                <c:pt idx="7167">
                  <c:v>4.65E-2</c:v>
                </c:pt>
                <c:pt idx="7168">
                  <c:v>4.6199999999999998E-2</c:v>
                </c:pt>
                <c:pt idx="7169">
                  <c:v>4.5900000000000003E-2</c:v>
                </c:pt>
                <c:pt idx="7170">
                  <c:v>4.5400000000000003E-2</c:v>
                </c:pt>
                <c:pt idx="7171">
                  <c:v>4.5499999999999999E-2</c:v>
                </c:pt>
                <c:pt idx="7172">
                  <c:v>4.5699999999999998E-2</c:v>
                </c:pt>
                <c:pt idx="7173">
                  <c:v>4.4999999999999998E-2</c:v>
                </c:pt>
                <c:pt idx="7174">
                  <c:v>4.5600000000000002E-2</c:v>
                </c:pt>
                <c:pt idx="7175">
                  <c:v>4.5999999999999999E-2</c:v>
                </c:pt>
                <c:pt idx="7176">
                  <c:v>4.6399999999999997E-2</c:v>
                </c:pt>
                <c:pt idx="7177">
                  <c:v>4.6699999999999998E-2</c:v>
                </c:pt>
                <c:pt idx="7178">
                  <c:v>4.6600000000000003E-2</c:v>
                </c:pt>
                <c:pt idx="7179">
                  <c:v>4.58E-2</c:v>
                </c:pt>
                <c:pt idx="7180">
                  <c:v>4.5699999999999998E-2</c:v>
                </c:pt>
                <c:pt idx="7181">
                  <c:v>4.6100000000000002E-2</c:v>
                </c:pt>
                <c:pt idx="7182">
                  <c:v>4.6199999999999998E-2</c:v>
                </c:pt>
                <c:pt idx="7183">
                  <c:v>4.58E-2</c:v>
                </c:pt>
                <c:pt idx="7184">
                  <c:v>4.5999999999999999E-2</c:v>
                </c:pt>
                <c:pt idx="7185">
                  <c:v>4.5400000000000003E-2</c:v>
                </c:pt>
                <c:pt idx="7186">
                  <c:v>4.53E-2</c:v>
                </c:pt>
                <c:pt idx="7187">
                  <c:v>4.4400000000000002E-2</c:v>
                </c:pt>
                <c:pt idx="7188">
                  <c:v>4.4299999999999999E-2</c:v>
                </c:pt>
                <c:pt idx="7189">
                  <c:v>4.4299999999999999E-2</c:v>
                </c:pt>
                <c:pt idx="7190">
                  <c:v>4.3900000000000002E-2</c:v>
                </c:pt>
                <c:pt idx="7191">
                  <c:v>4.3299999999999998E-2</c:v>
                </c:pt>
                <c:pt idx="7192">
                  <c:v>4.3200000000000002E-2</c:v>
                </c:pt>
                <c:pt idx="7193">
                  <c:v>4.2999999999999997E-2</c:v>
                </c:pt>
                <c:pt idx="7194">
                  <c:v>4.3400000000000001E-2</c:v>
                </c:pt>
                <c:pt idx="7195">
                  <c:v>4.3400000000000001E-2</c:v>
                </c:pt>
                <c:pt idx="7196">
                  <c:v>4.3700000000000003E-2</c:v>
                </c:pt>
                <c:pt idx="7197">
                  <c:v>4.3099999999999999E-2</c:v>
                </c:pt>
                <c:pt idx="7198">
                  <c:v>4.3099999999999999E-2</c:v>
                </c:pt>
                <c:pt idx="7199">
                  <c:v>4.3400000000000001E-2</c:v>
                </c:pt>
                <c:pt idx="7200">
                  <c:v>4.4200000000000003E-2</c:v>
                </c:pt>
                <c:pt idx="7201">
                  <c:v>4.3799999999999999E-2</c:v>
                </c:pt>
                <c:pt idx="7202">
                  <c:v>4.3499999999999997E-2</c:v>
                </c:pt>
                <c:pt idx="7203">
                  <c:v>4.3700000000000003E-2</c:v>
                </c:pt>
                <c:pt idx="7204">
                  <c:v>4.3499999999999997E-2</c:v>
                </c:pt>
                <c:pt idx="7205">
                  <c:v>4.3299999999999998E-2</c:v>
                </c:pt>
                <c:pt idx="7206">
                  <c:v>4.2599999999999999E-2</c:v>
                </c:pt>
                <c:pt idx="7207">
                  <c:v>4.2900000000000001E-2</c:v>
                </c:pt>
                <c:pt idx="7208">
                  <c:v>4.2700000000000002E-2</c:v>
                </c:pt>
                <c:pt idx="7209">
                  <c:v>4.2299999999999997E-2</c:v>
                </c:pt>
                <c:pt idx="7210">
                  <c:v>4.2900000000000001E-2</c:v>
                </c:pt>
                <c:pt idx="7211">
                  <c:v>4.2700000000000002E-2</c:v>
                </c:pt>
                <c:pt idx="7212">
                  <c:v>4.2500000000000003E-2</c:v>
                </c:pt>
                <c:pt idx="7213">
                  <c:v>4.2500000000000003E-2</c:v>
                </c:pt>
                <c:pt idx="7214">
                  <c:v>4.2200000000000001E-2</c:v>
                </c:pt>
                <c:pt idx="7215">
                  <c:v>4.2099999999999999E-2</c:v>
                </c:pt>
                <c:pt idx="7216">
                  <c:v>4.2299999999999997E-2</c:v>
                </c:pt>
                <c:pt idx="7217">
                  <c:v>4.2299999999999997E-2</c:v>
                </c:pt>
                <c:pt idx="7218">
                  <c:v>4.2599999999999999E-2</c:v>
                </c:pt>
                <c:pt idx="7219">
                  <c:v>4.2799999999999998E-2</c:v>
                </c:pt>
                <c:pt idx="7220">
                  <c:v>4.2000000000000003E-2</c:v>
                </c:pt>
                <c:pt idx="7221">
                  <c:v>4.19E-2</c:v>
                </c:pt>
                <c:pt idx="7222">
                  <c:v>4.1200000000000001E-2</c:v>
                </c:pt>
                <c:pt idx="7223">
                  <c:v>4.0599999999999997E-2</c:v>
                </c:pt>
                <c:pt idx="7224">
                  <c:v>4.0899999999999999E-2</c:v>
                </c:pt>
                <c:pt idx="7225">
                  <c:v>4.1200000000000001E-2</c:v>
                </c:pt>
                <c:pt idx="7226">
                  <c:v>4.1599999999999998E-2</c:v>
                </c:pt>
                <c:pt idx="7227">
                  <c:v>4.1599999999999998E-2</c:v>
                </c:pt>
                <c:pt idx="7228">
                  <c:v>4.1599999999999998E-2</c:v>
                </c:pt>
                <c:pt idx="7229">
                  <c:v>4.2099999999999999E-2</c:v>
                </c:pt>
                <c:pt idx="7230">
                  <c:v>4.2799999999999998E-2</c:v>
                </c:pt>
                <c:pt idx="7231">
                  <c:v>4.3299999999999998E-2</c:v>
                </c:pt>
                <c:pt idx="7232">
                  <c:v>4.3499999999999997E-2</c:v>
                </c:pt>
                <c:pt idx="7233">
                  <c:v>4.3700000000000003E-2</c:v>
                </c:pt>
                <c:pt idx="7234">
                  <c:v>4.3200000000000002E-2</c:v>
                </c:pt>
                <c:pt idx="7235">
                  <c:v>4.3799999999999999E-2</c:v>
                </c:pt>
                <c:pt idx="7236">
                  <c:v>4.3799999999999999E-2</c:v>
                </c:pt>
                <c:pt idx="7237">
                  <c:v>4.3200000000000002E-2</c:v>
                </c:pt>
                <c:pt idx="7238">
                  <c:v>4.3099999999999999E-2</c:v>
                </c:pt>
                <c:pt idx="7239">
                  <c:v>4.3099999999999999E-2</c:v>
                </c:pt>
                <c:pt idx="7240">
                  <c:v>4.3299999999999998E-2</c:v>
                </c:pt>
                <c:pt idx="7241">
                  <c:v>4.2900000000000001E-2</c:v>
                </c:pt>
                <c:pt idx="7242">
                  <c:v>4.3499999999999997E-2</c:v>
                </c:pt>
                <c:pt idx="7243">
                  <c:v>4.3499999999999997E-2</c:v>
                </c:pt>
                <c:pt idx="7244">
                  <c:v>4.3099999999999999E-2</c:v>
                </c:pt>
                <c:pt idx="7245">
                  <c:v>4.3499999999999997E-2</c:v>
                </c:pt>
                <c:pt idx="7246">
                  <c:v>4.3799999999999999E-2</c:v>
                </c:pt>
                <c:pt idx="7247">
                  <c:v>4.4200000000000003E-2</c:v>
                </c:pt>
                <c:pt idx="7248">
                  <c:v>4.4200000000000003E-2</c:v>
                </c:pt>
                <c:pt idx="7249">
                  <c:v>4.4299999999999999E-2</c:v>
                </c:pt>
                <c:pt idx="7250">
                  <c:v>4.3799999999999999E-2</c:v>
                </c:pt>
                <c:pt idx="7251">
                  <c:v>4.3200000000000002E-2</c:v>
                </c:pt>
                <c:pt idx="7252">
                  <c:v>4.2200000000000001E-2</c:v>
                </c:pt>
                <c:pt idx="7253">
                  <c:v>4.1799999999999997E-2</c:v>
                </c:pt>
                <c:pt idx="7254">
                  <c:v>4.19E-2</c:v>
                </c:pt>
                <c:pt idx="7255">
                  <c:v>4.1300000000000003E-2</c:v>
                </c:pt>
                <c:pt idx="7256">
                  <c:v>4.1500000000000002E-2</c:v>
                </c:pt>
                <c:pt idx="7257">
                  <c:v>4.1799999999999997E-2</c:v>
                </c:pt>
                <c:pt idx="7258">
                  <c:v>4.1599999999999998E-2</c:v>
                </c:pt>
                <c:pt idx="7259">
                  <c:v>4.1799999999999997E-2</c:v>
                </c:pt>
                <c:pt idx="7260">
                  <c:v>4.2299999999999997E-2</c:v>
                </c:pt>
                <c:pt idx="7261">
                  <c:v>4.2000000000000003E-2</c:v>
                </c:pt>
                <c:pt idx="7262">
                  <c:v>4.1700000000000001E-2</c:v>
                </c:pt>
                <c:pt idx="7263">
                  <c:v>4.1700000000000001E-2</c:v>
                </c:pt>
                <c:pt idx="7264">
                  <c:v>4.1799999999999997E-2</c:v>
                </c:pt>
                <c:pt idx="7265">
                  <c:v>4.1500000000000002E-2</c:v>
                </c:pt>
                <c:pt idx="7266">
                  <c:v>4.1300000000000003E-2</c:v>
                </c:pt>
                <c:pt idx="7267">
                  <c:v>4.0800000000000003E-2</c:v>
                </c:pt>
                <c:pt idx="7268">
                  <c:v>4.0899999999999999E-2</c:v>
                </c:pt>
                <c:pt idx="7269">
                  <c:v>4.1200000000000001E-2</c:v>
                </c:pt>
                <c:pt idx="7270">
                  <c:v>4.1300000000000003E-2</c:v>
                </c:pt>
                <c:pt idx="7271">
                  <c:v>4.1099999999999998E-2</c:v>
                </c:pt>
                <c:pt idx="7272">
                  <c:v>4.0899999999999999E-2</c:v>
                </c:pt>
                <c:pt idx="7273">
                  <c:v>4.0300000000000002E-2</c:v>
                </c:pt>
                <c:pt idx="7274">
                  <c:v>4.0599999999999997E-2</c:v>
                </c:pt>
                <c:pt idx="7275">
                  <c:v>4.0099999999999997E-2</c:v>
                </c:pt>
                <c:pt idx="7276">
                  <c:v>0.04</c:v>
                </c:pt>
                <c:pt idx="7277">
                  <c:v>4.02E-2</c:v>
                </c:pt>
                <c:pt idx="7278">
                  <c:v>4.0099999999999997E-2</c:v>
                </c:pt>
                <c:pt idx="7279">
                  <c:v>4.0300000000000002E-2</c:v>
                </c:pt>
                <c:pt idx="7280">
                  <c:v>4.1000000000000002E-2</c:v>
                </c:pt>
                <c:pt idx="7281">
                  <c:v>4.0599999999999997E-2</c:v>
                </c:pt>
                <c:pt idx="7282">
                  <c:v>4.1200000000000001E-2</c:v>
                </c:pt>
                <c:pt idx="7283">
                  <c:v>4.0800000000000003E-2</c:v>
                </c:pt>
                <c:pt idx="7284">
                  <c:v>4.0300000000000002E-2</c:v>
                </c:pt>
                <c:pt idx="7285">
                  <c:v>4.0500000000000001E-2</c:v>
                </c:pt>
                <c:pt idx="7286">
                  <c:v>4.0899999999999999E-2</c:v>
                </c:pt>
                <c:pt idx="7287">
                  <c:v>4.2200000000000001E-2</c:v>
                </c:pt>
                <c:pt idx="7288">
                  <c:v>4.2700000000000002E-2</c:v>
                </c:pt>
                <c:pt idx="7289">
                  <c:v>4.2500000000000003E-2</c:v>
                </c:pt>
                <c:pt idx="7290">
                  <c:v>4.3299999999999998E-2</c:v>
                </c:pt>
                <c:pt idx="7291">
                  <c:v>4.2999999999999997E-2</c:v>
                </c:pt>
                <c:pt idx="7292">
                  <c:v>4.3299999999999998E-2</c:v>
                </c:pt>
                <c:pt idx="7293">
                  <c:v>4.3099999999999999E-2</c:v>
                </c:pt>
                <c:pt idx="7294">
                  <c:v>4.3099999999999999E-2</c:v>
                </c:pt>
                <c:pt idx="7295">
                  <c:v>4.3200000000000002E-2</c:v>
                </c:pt>
                <c:pt idx="7296">
                  <c:v>4.2700000000000002E-2</c:v>
                </c:pt>
                <c:pt idx="7297">
                  <c:v>4.3400000000000001E-2</c:v>
                </c:pt>
                <c:pt idx="7298">
                  <c:v>4.3400000000000001E-2</c:v>
                </c:pt>
                <c:pt idx="7299">
                  <c:v>4.3400000000000001E-2</c:v>
                </c:pt>
                <c:pt idx="7300">
                  <c:v>4.3400000000000001E-2</c:v>
                </c:pt>
                <c:pt idx="7301">
                  <c:v>4.36E-2</c:v>
                </c:pt>
                <c:pt idx="7302">
                  <c:v>4.3200000000000002E-2</c:v>
                </c:pt>
                <c:pt idx="7303">
                  <c:v>4.3200000000000002E-2</c:v>
                </c:pt>
                <c:pt idx="7304">
                  <c:v>4.3200000000000002E-2</c:v>
                </c:pt>
                <c:pt idx="7305">
                  <c:v>4.2099999999999999E-2</c:v>
                </c:pt>
                <c:pt idx="7306">
                  <c:v>4.1799999999999997E-2</c:v>
                </c:pt>
                <c:pt idx="7307">
                  <c:v>4.1300000000000003E-2</c:v>
                </c:pt>
                <c:pt idx="7308">
                  <c:v>4.1200000000000001E-2</c:v>
                </c:pt>
                <c:pt idx="7309">
                  <c:v>4.1500000000000002E-2</c:v>
                </c:pt>
                <c:pt idx="7310">
                  <c:v>4.0800000000000003E-2</c:v>
                </c:pt>
                <c:pt idx="7311">
                  <c:v>4.0800000000000003E-2</c:v>
                </c:pt>
                <c:pt idx="7312">
                  <c:v>4.0800000000000003E-2</c:v>
                </c:pt>
                <c:pt idx="7313">
                  <c:v>4.0500000000000001E-2</c:v>
                </c:pt>
                <c:pt idx="7314">
                  <c:v>4.02E-2</c:v>
                </c:pt>
                <c:pt idx="7315">
                  <c:v>3.9600000000000003E-2</c:v>
                </c:pt>
                <c:pt idx="7316">
                  <c:v>3.9800000000000002E-2</c:v>
                </c:pt>
                <c:pt idx="7317">
                  <c:v>3.9600000000000003E-2</c:v>
                </c:pt>
                <c:pt idx="7318">
                  <c:v>3.9E-2</c:v>
                </c:pt>
                <c:pt idx="7319">
                  <c:v>0.04</c:v>
                </c:pt>
                <c:pt idx="7320">
                  <c:v>3.8800000000000001E-2</c:v>
                </c:pt>
                <c:pt idx="7321">
                  <c:v>0.04</c:v>
                </c:pt>
                <c:pt idx="7322">
                  <c:v>3.9699999999999999E-2</c:v>
                </c:pt>
                <c:pt idx="7323">
                  <c:v>3.9399999999999998E-2</c:v>
                </c:pt>
                <c:pt idx="7324">
                  <c:v>3.9899999999999998E-2</c:v>
                </c:pt>
                <c:pt idx="7325">
                  <c:v>4.0099999999999997E-2</c:v>
                </c:pt>
                <c:pt idx="7326">
                  <c:v>3.9199999999999999E-2</c:v>
                </c:pt>
                <c:pt idx="7327">
                  <c:v>3.9100000000000003E-2</c:v>
                </c:pt>
                <c:pt idx="7328">
                  <c:v>3.9300000000000002E-2</c:v>
                </c:pt>
                <c:pt idx="7329">
                  <c:v>3.8399999999999997E-2</c:v>
                </c:pt>
                <c:pt idx="7330">
                  <c:v>3.9E-2</c:v>
                </c:pt>
                <c:pt idx="7331">
                  <c:v>3.8699999999999998E-2</c:v>
                </c:pt>
                <c:pt idx="7332">
                  <c:v>3.8699999999999998E-2</c:v>
                </c:pt>
                <c:pt idx="7333">
                  <c:v>3.85E-2</c:v>
                </c:pt>
                <c:pt idx="7334">
                  <c:v>3.9600000000000003E-2</c:v>
                </c:pt>
                <c:pt idx="7335">
                  <c:v>3.95E-2</c:v>
                </c:pt>
                <c:pt idx="7336">
                  <c:v>3.9800000000000002E-2</c:v>
                </c:pt>
                <c:pt idx="7337">
                  <c:v>3.95E-2</c:v>
                </c:pt>
                <c:pt idx="7338">
                  <c:v>4.0099999999999997E-2</c:v>
                </c:pt>
                <c:pt idx="7339">
                  <c:v>3.9699999999999999E-2</c:v>
                </c:pt>
                <c:pt idx="7340">
                  <c:v>4.0099999999999997E-2</c:v>
                </c:pt>
                <c:pt idx="7341">
                  <c:v>0.04</c:v>
                </c:pt>
                <c:pt idx="7342">
                  <c:v>3.9899999999999998E-2</c:v>
                </c:pt>
                <c:pt idx="7343">
                  <c:v>4.0399999999999998E-2</c:v>
                </c:pt>
                <c:pt idx="7344">
                  <c:v>4.07E-2</c:v>
                </c:pt>
                <c:pt idx="7345">
                  <c:v>4.0899999999999999E-2</c:v>
                </c:pt>
                <c:pt idx="7346">
                  <c:v>3.9899999999999998E-2</c:v>
                </c:pt>
                <c:pt idx="7347">
                  <c:v>3.8899999999999997E-2</c:v>
                </c:pt>
                <c:pt idx="7348">
                  <c:v>3.8399999999999997E-2</c:v>
                </c:pt>
                <c:pt idx="7349">
                  <c:v>3.8100000000000002E-2</c:v>
                </c:pt>
                <c:pt idx="7350">
                  <c:v>3.8600000000000002E-2</c:v>
                </c:pt>
                <c:pt idx="7351">
                  <c:v>3.7999999999999999E-2</c:v>
                </c:pt>
                <c:pt idx="7352">
                  <c:v>3.7900000000000003E-2</c:v>
                </c:pt>
                <c:pt idx="7353">
                  <c:v>3.7199999999999997E-2</c:v>
                </c:pt>
                <c:pt idx="7354">
                  <c:v>3.78E-2</c:v>
                </c:pt>
                <c:pt idx="7355">
                  <c:v>3.7600000000000001E-2</c:v>
                </c:pt>
                <c:pt idx="7356">
                  <c:v>3.7499999999999999E-2</c:v>
                </c:pt>
                <c:pt idx="7357">
                  <c:v>3.7400000000000003E-2</c:v>
                </c:pt>
                <c:pt idx="7358">
                  <c:v>3.6900000000000002E-2</c:v>
                </c:pt>
                <c:pt idx="7359">
                  <c:v>3.7600000000000001E-2</c:v>
                </c:pt>
                <c:pt idx="7360">
                  <c:v>3.7499999999999999E-2</c:v>
                </c:pt>
                <c:pt idx="7361">
                  <c:v>3.7400000000000003E-2</c:v>
                </c:pt>
                <c:pt idx="7362">
                  <c:v>3.7400000000000003E-2</c:v>
                </c:pt>
                <c:pt idx="7363">
                  <c:v>3.7400000000000003E-2</c:v>
                </c:pt>
                <c:pt idx="7364">
                  <c:v>3.8699999999999998E-2</c:v>
                </c:pt>
                <c:pt idx="7365">
                  <c:v>3.8800000000000001E-2</c:v>
                </c:pt>
                <c:pt idx="7366">
                  <c:v>3.9100000000000003E-2</c:v>
                </c:pt>
                <c:pt idx="7367">
                  <c:v>3.9300000000000002E-2</c:v>
                </c:pt>
                <c:pt idx="7368">
                  <c:v>3.8899999999999997E-2</c:v>
                </c:pt>
                <c:pt idx="7369">
                  <c:v>3.9699999999999999E-2</c:v>
                </c:pt>
                <c:pt idx="7370">
                  <c:v>3.9899999999999998E-2</c:v>
                </c:pt>
                <c:pt idx="7371">
                  <c:v>3.9800000000000002E-2</c:v>
                </c:pt>
                <c:pt idx="7372">
                  <c:v>3.9399999999999998E-2</c:v>
                </c:pt>
                <c:pt idx="7373">
                  <c:v>0.04</c:v>
                </c:pt>
                <c:pt idx="7374">
                  <c:v>4.02E-2</c:v>
                </c:pt>
                <c:pt idx="7375">
                  <c:v>4.02E-2</c:v>
                </c:pt>
                <c:pt idx="7376">
                  <c:v>3.9800000000000002E-2</c:v>
                </c:pt>
                <c:pt idx="7377">
                  <c:v>3.9100000000000003E-2</c:v>
                </c:pt>
                <c:pt idx="7378">
                  <c:v>3.9E-2</c:v>
                </c:pt>
                <c:pt idx="7379">
                  <c:v>3.95E-2</c:v>
                </c:pt>
                <c:pt idx="7380">
                  <c:v>4.0399999999999998E-2</c:v>
                </c:pt>
                <c:pt idx="7381">
                  <c:v>4.0800000000000003E-2</c:v>
                </c:pt>
                <c:pt idx="7382">
                  <c:v>4.1300000000000003E-2</c:v>
                </c:pt>
                <c:pt idx="7383">
                  <c:v>4.1200000000000001E-2</c:v>
                </c:pt>
                <c:pt idx="7384">
                  <c:v>4.1500000000000002E-2</c:v>
                </c:pt>
                <c:pt idx="7385">
                  <c:v>4.1399999999999999E-2</c:v>
                </c:pt>
                <c:pt idx="7386">
                  <c:v>4.19E-2</c:v>
                </c:pt>
                <c:pt idx="7387">
                  <c:v>4.1700000000000001E-2</c:v>
                </c:pt>
                <c:pt idx="7388">
                  <c:v>4.19E-2</c:v>
                </c:pt>
                <c:pt idx="7389">
                  <c:v>4.1300000000000003E-2</c:v>
                </c:pt>
                <c:pt idx="7390">
                  <c:v>4.1099999999999998E-2</c:v>
                </c:pt>
                <c:pt idx="7391">
                  <c:v>4.1099999999999998E-2</c:v>
                </c:pt>
                <c:pt idx="7392">
                  <c:v>4.19E-2</c:v>
                </c:pt>
                <c:pt idx="7393">
                  <c:v>4.19E-2</c:v>
                </c:pt>
                <c:pt idx="7394">
                  <c:v>4.1300000000000003E-2</c:v>
                </c:pt>
                <c:pt idx="7395">
                  <c:v>4.1700000000000001E-2</c:v>
                </c:pt>
                <c:pt idx="7396">
                  <c:v>4.0599999999999997E-2</c:v>
                </c:pt>
                <c:pt idx="7397">
                  <c:v>3.9800000000000002E-2</c:v>
                </c:pt>
                <c:pt idx="7398">
                  <c:v>0.04</c:v>
                </c:pt>
                <c:pt idx="7399">
                  <c:v>4.0800000000000003E-2</c:v>
                </c:pt>
                <c:pt idx="7400">
                  <c:v>4.1700000000000001E-2</c:v>
                </c:pt>
                <c:pt idx="7401">
                  <c:v>4.2299999999999997E-2</c:v>
                </c:pt>
                <c:pt idx="7402">
                  <c:v>4.1700000000000001E-2</c:v>
                </c:pt>
                <c:pt idx="7403">
                  <c:v>4.2200000000000001E-2</c:v>
                </c:pt>
                <c:pt idx="7404">
                  <c:v>4.19E-2</c:v>
                </c:pt>
                <c:pt idx="7405">
                  <c:v>4.2599999999999999E-2</c:v>
                </c:pt>
                <c:pt idx="7406">
                  <c:v>4.2999999999999997E-2</c:v>
                </c:pt>
                <c:pt idx="7407">
                  <c:v>4.2599999999999999E-2</c:v>
                </c:pt>
                <c:pt idx="7408">
                  <c:v>4.2599999999999999E-2</c:v>
                </c:pt>
                <c:pt idx="7409">
                  <c:v>4.2999999999999997E-2</c:v>
                </c:pt>
                <c:pt idx="7410">
                  <c:v>4.3499999999999997E-2</c:v>
                </c:pt>
                <c:pt idx="7411">
                  <c:v>4.4299999999999999E-2</c:v>
                </c:pt>
                <c:pt idx="7412">
                  <c:v>4.3900000000000002E-2</c:v>
                </c:pt>
                <c:pt idx="7413">
                  <c:v>4.3700000000000003E-2</c:v>
                </c:pt>
                <c:pt idx="7414">
                  <c:v>4.4600000000000001E-2</c:v>
                </c:pt>
                <c:pt idx="7415">
                  <c:v>4.41E-2</c:v>
                </c:pt>
                <c:pt idx="7416">
                  <c:v>4.4900000000000002E-2</c:v>
                </c:pt>
                <c:pt idx="7417">
                  <c:v>4.4200000000000003E-2</c:v>
                </c:pt>
                <c:pt idx="7418">
                  <c:v>4.4900000000000002E-2</c:v>
                </c:pt>
                <c:pt idx="7419">
                  <c:v>4.5100000000000001E-2</c:v>
                </c:pt>
                <c:pt idx="7420">
                  <c:v>4.5499999999999999E-2</c:v>
                </c:pt>
                <c:pt idx="7421">
                  <c:v>4.5900000000000003E-2</c:v>
                </c:pt>
                <c:pt idx="7422">
                  <c:v>4.65E-2</c:v>
                </c:pt>
                <c:pt idx="7423">
                  <c:v>4.6300000000000001E-2</c:v>
                </c:pt>
                <c:pt idx="7424">
                  <c:v>4.6100000000000002E-2</c:v>
                </c:pt>
                <c:pt idx="7425">
                  <c:v>4.5999999999999999E-2</c:v>
                </c:pt>
                <c:pt idx="7426">
                  <c:v>4.6699999999999998E-2</c:v>
                </c:pt>
                <c:pt idx="7427">
                  <c:v>4.6100000000000002E-2</c:v>
                </c:pt>
                <c:pt idx="7428">
                  <c:v>4.5900000000000003E-2</c:v>
                </c:pt>
                <c:pt idx="7429">
                  <c:v>4.5900000000000003E-2</c:v>
                </c:pt>
                <c:pt idx="7430">
                  <c:v>4.5999999999999999E-2</c:v>
                </c:pt>
                <c:pt idx="7431">
                  <c:v>4.5199999999999997E-2</c:v>
                </c:pt>
                <c:pt idx="7432">
                  <c:v>4.5100000000000001E-2</c:v>
                </c:pt>
                <c:pt idx="7433">
                  <c:v>4.5999999999999999E-2</c:v>
                </c:pt>
                <c:pt idx="7434">
                  <c:v>4.6199999999999998E-2</c:v>
                </c:pt>
                <c:pt idx="7435">
                  <c:v>4.65E-2</c:v>
                </c:pt>
                <c:pt idx="7436">
                  <c:v>4.5699999999999998E-2</c:v>
                </c:pt>
                <c:pt idx="7437">
                  <c:v>4.4999999999999998E-2</c:v>
                </c:pt>
                <c:pt idx="7438">
                  <c:v>4.4299999999999999E-2</c:v>
                </c:pt>
                <c:pt idx="7439">
                  <c:v>4.41E-2</c:v>
                </c:pt>
                <c:pt idx="7440">
                  <c:v>4.41E-2</c:v>
                </c:pt>
                <c:pt idx="7441">
                  <c:v>4.3900000000000002E-2</c:v>
                </c:pt>
                <c:pt idx="7442">
                  <c:v>4.4200000000000003E-2</c:v>
                </c:pt>
                <c:pt idx="7443">
                  <c:v>4.3900000000000002E-2</c:v>
                </c:pt>
                <c:pt idx="7444">
                  <c:v>4.3700000000000003E-2</c:v>
                </c:pt>
                <c:pt idx="7445">
                  <c:v>4.3900000000000002E-2</c:v>
                </c:pt>
                <c:pt idx="7446">
                  <c:v>4.4299999999999999E-2</c:v>
                </c:pt>
                <c:pt idx="7447">
                  <c:v>4.5699999999999998E-2</c:v>
                </c:pt>
                <c:pt idx="7448">
                  <c:v>4.6399999999999997E-2</c:v>
                </c:pt>
                <c:pt idx="7449">
                  <c:v>4.6399999999999997E-2</c:v>
                </c:pt>
                <c:pt idx="7450">
                  <c:v>4.6600000000000003E-2</c:v>
                </c:pt>
                <c:pt idx="7451">
                  <c:v>4.5699999999999998E-2</c:v>
                </c:pt>
                <c:pt idx="7452">
                  <c:v>4.5900000000000003E-2</c:v>
                </c:pt>
                <c:pt idx="7453">
                  <c:v>4.5199999999999997E-2</c:v>
                </c:pt>
                <c:pt idx="7454">
                  <c:v>4.4600000000000001E-2</c:v>
                </c:pt>
                <c:pt idx="7455">
                  <c:v>4.41E-2</c:v>
                </c:pt>
                <c:pt idx="7456">
                  <c:v>4.36E-2</c:v>
                </c:pt>
                <c:pt idx="7457">
                  <c:v>4.3499999999999997E-2</c:v>
                </c:pt>
                <c:pt idx="7458">
                  <c:v>4.3200000000000002E-2</c:v>
                </c:pt>
                <c:pt idx="7459">
                  <c:v>4.3099999999999999E-2</c:v>
                </c:pt>
                <c:pt idx="7460">
                  <c:v>4.3200000000000002E-2</c:v>
                </c:pt>
                <c:pt idx="7461">
                  <c:v>4.2599999999999999E-2</c:v>
                </c:pt>
                <c:pt idx="7462">
                  <c:v>4.2500000000000003E-2</c:v>
                </c:pt>
                <c:pt idx="7463">
                  <c:v>4.2700000000000002E-2</c:v>
                </c:pt>
                <c:pt idx="7464">
                  <c:v>4.2299999999999997E-2</c:v>
                </c:pt>
                <c:pt idx="7465">
                  <c:v>4.2000000000000003E-2</c:v>
                </c:pt>
                <c:pt idx="7466">
                  <c:v>4.2099999999999999E-2</c:v>
                </c:pt>
                <c:pt idx="7467">
                  <c:v>4.1700000000000001E-2</c:v>
                </c:pt>
                <c:pt idx="7468">
                  <c:v>4.1399999999999999E-2</c:v>
                </c:pt>
                <c:pt idx="7469">
                  <c:v>4.1599999999999998E-2</c:v>
                </c:pt>
                <c:pt idx="7470">
                  <c:v>4.1300000000000003E-2</c:v>
                </c:pt>
                <c:pt idx="7471">
                  <c:v>4.1799999999999997E-2</c:v>
                </c:pt>
                <c:pt idx="7472">
                  <c:v>4.2099999999999999E-2</c:v>
                </c:pt>
                <c:pt idx="7473">
                  <c:v>4.2099999999999999E-2</c:v>
                </c:pt>
                <c:pt idx="7474">
                  <c:v>4.1200000000000001E-2</c:v>
                </c:pt>
                <c:pt idx="7475">
                  <c:v>4.1799999999999997E-2</c:v>
                </c:pt>
                <c:pt idx="7476">
                  <c:v>4.1700000000000001E-2</c:v>
                </c:pt>
                <c:pt idx="7477">
                  <c:v>4.1700000000000001E-2</c:v>
                </c:pt>
                <c:pt idx="7478">
                  <c:v>4.1200000000000001E-2</c:v>
                </c:pt>
                <c:pt idx="7479">
                  <c:v>4.1500000000000002E-2</c:v>
                </c:pt>
                <c:pt idx="7480">
                  <c:v>4.1399999999999999E-2</c:v>
                </c:pt>
                <c:pt idx="7481">
                  <c:v>4.0599999999999997E-2</c:v>
                </c:pt>
                <c:pt idx="7482">
                  <c:v>0.04</c:v>
                </c:pt>
                <c:pt idx="7483">
                  <c:v>4.0599999999999997E-2</c:v>
                </c:pt>
                <c:pt idx="7484">
                  <c:v>4.0300000000000002E-2</c:v>
                </c:pt>
                <c:pt idx="7485">
                  <c:v>4.0500000000000001E-2</c:v>
                </c:pt>
                <c:pt idx="7486">
                  <c:v>4.0800000000000003E-2</c:v>
                </c:pt>
                <c:pt idx="7487">
                  <c:v>4.1799999999999997E-2</c:v>
                </c:pt>
                <c:pt idx="7488">
                  <c:v>4.07E-2</c:v>
                </c:pt>
                <c:pt idx="7489">
                  <c:v>0.04</c:v>
                </c:pt>
                <c:pt idx="7490">
                  <c:v>4.0099999999999997E-2</c:v>
                </c:pt>
                <c:pt idx="7491">
                  <c:v>4.02E-2</c:v>
                </c:pt>
                <c:pt idx="7492">
                  <c:v>4.2000000000000003E-2</c:v>
                </c:pt>
                <c:pt idx="7493">
                  <c:v>4.24E-2</c:v>
                </c:pt>
                <c:pt idx="7494">
                  <c:v>4.24E-2</c:v>
                </c:pt>
                <c:pt idx="7495">
                  <c:v>4.1599999999999998E-2</c:v>
                </c:pt>
                <c:pt idx="7496">
                  <c:v>4.2299999999999997E-2</c:v>
                </c:pt>
                <c:pt idx="7497">
                  <c:v>4.1700000000000001E-2</c:v>
                </c:pt>
                <c:pt idx="7498">
                  <c:v>3.9600000000000003E-2</c:v>
                </c:pt>
                <c:pt idx="7499">
                  <c:v>4.0099999999999997E-2</c:v>
                </c:pt>
                <c:pt idx="7500">
                  <c:v>3.9800000000000002E-2</c:v>
                </c:pt>
                <c:pt idx="7501">
                  <c:v>3.9199999999999999E-2</c:v>
                </c:pt>
                <c:pt idx="7502">
                  <c:v>3.9300000000000002E-2</c:v>
                </c:pt>
                <c:pt idx="7503">
                  <c:v>3.7400000000000003E-2</c:v>
                </c:pt>
                <c:pt idx="7504">
                  <c:v>3.7499999999999999E-2</c:v>
                </c:pt>
                <c:pt idx="7505">
                  <c:v>3.7900000000000003E-2</c:v>
                </c:pt>
                <c:pt idx="7506">
                  <c:v>3.8699999999999998E-2</c:v>
                </c:pt>
                <c:pt idx="7507">
                  <c:v>3.9600000000000003E-2</c:v>
                </c:pt>
                <c:pt idx="7508">
                  <c:v>4.0800000000000003E-2</c:v>
                </c:pt>
                <c:pt idx="7509">
                  <c:v>4.1200000000000001E-2</c:v>
                </c:pt>
                <c:pt idx="7510">
                  <c:v>4.1200000000000001E-2</c:v>
                </c:pt>
                <c:pt idx="7511">
                  <c:v>4.0500000000000001E-2</c:v>
                </c:pt>
                <c:pt idx="7512">
                  <c:v>4.0099999999999997E-2</c:v>
                </c:pt>
                <c:pt idx="7513">
                  <c:v>0.04</c:v>
                </c:pt>
                <c:pt idx="7514">
                  <c:v>3.95E-2</c:v>
                </c:pt>
                <c:pt idx="7515">
                  <c:v>3.78E-2</c:v>
                </c:pt>
                <c:pt idx="7516">
                  <c:v>3.7999999999999999E-2</c:v>
                </c:pt>
                <c:pt idx="7517">
                  <c:v>3.7499999999999999E-2</c:v>
                </c:pt>
                <c:pt idx="7518">
                  <c:v>3.7499999999999999E-2</c:v>
                </c:pt>
                <c:pt idx="7519">
                  <c:v>3.7600000000000001E-2</c:v>
                </c:pt>
                <c:pt idx="7520">
                  <c:v>3.7900000000000003E-2</c:v>
                </c:pt>
                <c:pt idx="7521">
                  <c:v>3.7600000000000001E-2</c:v>
                </c:pt>
                <c:pt idx="7522">
                  <c:v>3.9100000000000003E-2</c:v>
                </c:pt>
                <c:pt idx="7523">
                  <c:v>3.8300000000000001E-2</c:v>
                </c:pt>
                <c:pt idx="7524">
                  <c:v>3.8100000000000002E-2</c:v>
                </c:pt>
                <c:pt idx="7525">
                  <c:v>3.7600000000000001E-2</c:v>
                </c:pt>
                <c:pt idx="7526">
                  <c:v>3.7100000000000001E-2</c:v>
                </c:pt>
                <c:pt idx="7527">
                  <c:v>3.6799999999999999E-2</c:v>
                </c:pt>
                <c:pt idx="7528">
                  <c:v>3.6600000000000001E-2</c:v>
                </c:pt>
                <c:pt idx="7529">
                  <c:v>3.6600000000000001E-2</c:v>
                </c:pt>
                <c:pt idx="7530">
                  <c:v>3.6200000000000003E-2</c:v>
                </c:pt>
                <c:pt idx="7531">
                  <c:v>3.6299999999999999E-2</c:v>
                </c:pt>
                <c:pt idx="7532">
                  <c:v>3.5900000000000001E-2</c:v>
                </c:pt>
                <c:pt idx="7533">
                  <c:v>3.5799999999999998E-2</c:v>
                </c:pt>
                <c:pt idx="7534">
                  <c:v>3.5900000000000001E-2</c:v>
                </c:pt>
                <c:pt idx="7535">
                  <c:v>3.4799999999999998E-2</c:v>
                </c:pt>
                <c:pt idx="7536">
                  <c:v>3.3599999999999998E-2</c:v>
                </c:pt>
                <c:pt idx="7537">
                  <c:v>3.3500000000000002E-2</c:v>
                </c:pt>
                <c:pt idx="7538">
                  <c:v>3.3799999999999997E-2</c:v>
                </c:pt>
                <c:pt idx="7539">
                  <c:v>3.32E-2</c:v>
                </c:pt>
                <c:pt idx="7540">
                  <c:v>3.27E-2</c:v>
                </c:pt>
                <c:pt idx="7541">
                  <c:v>3.27E-2</c:v>
                </c:pt>
                <c:pt idx="7542">
                  <c:v>3.2500000000000001E-2</c:v>
                </c:pt>
                <c:pt idx="7543">
                  <c:v>3.1699999999999999E-2</c:v>
                </c:pt>
                <c:pt idx="7544">
                  <c:v>3.0499999999999999E-2</c:v>
                </c:pt>
                <c:pt idx="7545">
                  <c:v>3.0200000000000001E-2</c:v>
                </c:pt>
                <c:pt idx="7546">
                  <c:v>3.09E-2</c:v>
                </c:pt>
                <c:pt idx="7547">
                  <c:v>3.0200000000000001E-2</c:v>
                </c:pt>
                <c:pt idx="7548">
                  <c:v>3.1600000000000003E-2</c:v>
                </c:pt>
                <c:pt idx="7549">
                  <c:v>3.2300000000000002E-2</c:v>
                </c:pt>
                <c:pt idx="7550">
                  <c:v>3.1899999999999998E-2</c:v>
                </c:pt>
                <c:pt idx="7551">
                  <c:v>3.2000000000000001E-2</c:v>
                </c:pt>
                <c:pt idx="7552">
                  <c:v>3.2800000000000003E-2</c:v>
                </c:pt>
                <c:pt idx="7553">
                  <c:v>3.2099999999999997E-2</c:v>
                </c:pt>
                <c:pt idx="7554">
                  <c:v>3.1399999999999997E-2</c:v>
                </c:pt>
                <c:pt idx="7555">
                  <c:v>2.9600000000000001E-2</c:v>
                </c:pt>
                <c:pt idx="7556">
                  <c:v>2.9700000000000001E-2</c:v>
                </c:pt>
                <c:pt idx="7557">
                  <c:v>0.03</c:v>
                </c:pt>
                <c:pt idx="7558">
                  <c:v>2.93E-2</c:v>
                </c:pt>
                <c:pt idx="7559">
                  <c:v>2.9399999999999999E-2</c:v>
                </c:pt>
                <c:pt idx="7560">
                  <c:v>2.9399999999999999E-2</c:v>
                </c:pt>
                <c:pt idx="7561">
                  <c:v>2.9399999999999999E-2</c:v>
                </c:pt>
                <c:pt idx="7562">
                  <c:v>2.9399999999999999E-2</c:v>
                </c:pt>
                <c:pt idx="7563">
                  <c:v>2.8899999999999999E-2</c:v>
                </c:pt>
                <c:pt idx="7564">
                  <c:v>2.9399999999999999E-2</c:v>
                </c:pt>
                <c:pt idx="7565">
                  <c:v>2.9399999999999999E-2</c:v>
                </c:pt>
                <c:pt idx="7566">
                  <c:v>2.9399999999999999E-2</c:v>
                </c:pt>
                <c:pt idx="7567">
                  <c:v>2.9399999999999999E-2</c:v>
                </c:pt>
                <c:pt idx="7568">
                  <c:v>3.0099999999999998E-2</c:v>
                </c:pt>
                <c:pt idx="7569">
                  <c:v>3.1399999999999997E-2</c:v>
                </c:pt>
                <c:pt idx="7570">
                  <c:v>3.2099999999999997E-2</c:v>
                </c:pt>
                <c:pt idx="7571">
                  <c:v>3.1300000000000001E-2</c:v>
                </c:pt>
                <c:pt idx="7572">
                  <c:v>3.0099999999999998E-2</c:v>
                </c:pt>
                <c:pt idx="7573">
                  <c:v>2.98E-2</c:v>
                </c:pt>
                <c:pt idx="7574">
                  <c:v>2.9899999999999999E-2</c:v>
                </c:pt>
                <c:pt idx="7575">
                  <c:v>2.93E-2</c:v>
                </c:pt>
                <c:pt idx="7576">
                  <c:v>2.8899999999999999E-2</c:v>
                </c:pt>
                <c:pt idx="7577">
                  <c:v>2.9499999999999998E-2</c:v>
                </c:pt>
                <c:pt idx="7578">
                  <c:v>2.9899999999999999E-2</c:v>
                </c:pt>
                <c:pt idx="7579">
                  <c:v>3.0200000000000001E-2</c:v>
                </c:pt>
                <c:pt idx="7580">
                  <c:v>2.9899999999999999E-2</c:v>
                </c:pt>
                <c:pt idx="7581">
                  <c:v>3.1099999999999999E-2</c:v>
                </c:pt>
                <c:pt idx="7582">
                  <c:v>3.2300000000000002E-2</c:v>
                </c:pt>
                <c:pt idx="7583">
                  <c:v>3.32E-2</c:v>
                </c:pt>
                <c:pt idx="7584">
                  <c:v>3.27E-2</c:v>
                </c:pt>
                <c:pt idx="7585">
                  <c:v>3.2300000000000002E-2</c:v>
                </c:pt>
                <c:pt idx="7586">
                  <c:v>3.2599999999999997E-2</c:v>
                </c:pt>
                <c:pt idx="7587">
                  <c:v>3.3000000000000002E-2</c:v>
                </c:pt>
                <c:pt idx="7588">
                  <c:v>3.2500000000000001E-2</c:v>
                </c:pt>
                <c:pt idx="7589">
                  <c:v>3.32E-2</c:v>
                </c:pt>
                <c:pt idx="7590">
                  <c:v>3.3599999999999998E-2</c:v>
                </c:pt>
                <c:pt idx="7591">
                  <c:v>3.3399999999999999E-2</c:v>
                </c:pt>
                <c:pt idx="7592">
                  <c:v>3.3700000000000001E-2</c:v>
                </c:pt>
                <c:pt idx="7593">
                  <c:v>3.39E-2</c:v>
                </c:pt>
                <c:pt idx="7594">
                  <c:v>3.3399999999999999E-2</c:v>
                </c:pt>
                <c:pt idx="7595">
                  <c:v>3.1800000000000002E-2</c:v>
                </c:pt>
                <c:pt idx="7596">
                  <c:v>3.0700000000000002E-2</c:v>
                </c:pt>
                <c:pt idx="7597">
                  <c:v>3.1E-2</c:v>
                </c:pt>
                <c:pt idx="7598">
                  <c:v>3.0300000000000001E-2</c:v>
                </c:pt>
                <c:pt idx="7599">
                  <c:v>2.9700000000000001E-2</c:v>
                </c:pt>
                <c:pt idx="7600">
                  <c:v>2.98E-2</c:v>
                </c:pt>
                <c:pt idx="7601">
                  <c:v>3.0800000000000001E-2</c:v>
                </c:pt>
                <c:pt idx="7602">
                  <c:v>3.0099999999999998E-2</c:v>
                </c:pt>
                <c:pt idx="7603">
                  <c:v>3.0200000000000001E-2</c:v>
                </c:pt>
                <c:pt idx="7604">
                  <c:v>2.9899999999999999E-2</c:v>
                </c:pt>
                <c:pt idx="7605">
                  <c:v>2.9899999999999999E-2</c:v>
                </c:pt>
                <c:pt idx="7606">
                  <c:v>3.1300000000000001E-2</c:v>
                </c:pt>
                <c:pt idx="7607">
                  <c:v>3.1099999999999999E-2</c:v>
                </c:pt>
                <c:pt idx="7608">
                  <c:v>3.0300000000000001E-2</c:v>
                </c:pt>
                <c:pt idx="7609">
                  <c:v>3.0499999999999999E-2</c:v>
                </c:pt>
                <c:pt idx="7610">
                  <c:v>3.1199999999999999E-2</c:v>
                </c:pt>
                <c:pt idx="7611">
                  <c:v>3.0300000000000001E-2</c:v>
                </c:pt>
                <c:pt idx="7612">
                  <c:v>2.9100000000000001E-2</c:v>
                </c:pt>
                <c:pt idx="7613">
                  <c:v>2.9399999999999999E-2</c:v>
                </c:pt>
                <c:pt idx="7614">
                  <c:v>0.03</c:v>
                </c:pt>
                <c:pt idx="7615">
                  <c:v>3.0599999999999999E-2</c:v>
                </c:pt>
                <c:pt idx="7616">
                  <c:v>0.03</c:v>
                </c:pt>
                <c:pt idx="7617">
                  <c:v>3.0499999999999999E-2</c:v>
                </c:pt>
                <c:pt idx="7618">
                  <c:v>3.1399999999999997E-2</c:v>
                </c:pt>
                <c:pt idx="7619">
                  <c:v>3.1899999999999998E-2</c:v>
                </c:pt>
                <c:pt idx="7620">
                  <c:v>3.2199999999999999E-2</c:v>
                </c:pt>
                <c:pt idx="7621">
                  <c:v>3.0300000000000001E-2</c:v>
                </c:pt>
                <c:pt idx="7622">
                  <c:v>2.9600000000000001E-2</c:v>
                </c:pt>
                <c:pt idx="7623">
                  <c:v>3.0200000000000001E-2</c:v>
                </c:pt>
                <c:pt idx="7624">
                  <c:v>3.15E-2</c:v>
                </c:pt>
                <c:pt idx="7625">
                  <c:v>3.1399999999999997E-2</c:v>
                </c:pt>
                <c:pt idx="7626">
                  <c:v>3.1399999999999997E-2</c:v>
                </c:pt>
                <c:pt idx="7627">
                  <c:v>3.0800000000000001E-2</c:v>
                </c:pt>
                <c:pt idx="7628">
                  <c:v>3.0099999999999998E-2</c:v>
                </c:pt>
                <c:pt idx="7629">
                  <c:v>2.9899999999999999E-2</c:v>
                </c:pt>
                <c:pt idx="7630">
                  <c:v>2.9899999999999999E-2</c:v>
                </c:pt>
                <c:pt idx="7631">
                  <c:v>3.15E-2</c:v>
                </c:pt>
                <c:pt idx="7632">
                  <c:v>3.2099999999999997E-2</c:v>
                </c:pt>
                <c:pt idx="7633">
                  <c:v>3.2199999999999999E-2</c:v>
                </c:pt>
                <c:pt idx="7634">
                  <c:v>3.2199999999999999E-2</c:v>
                </c:pt>
                <c:pt idx="7635">
                  <c:v>3.2099999999999997E-2</c:v>
                </c:pt>
                <c:pt idx="7636">
                  <c:v>3.2599999999999997E-2</c:v>
                </c:pt>
                <c:pt idx="7637">
                  <c:v>3.2599999999999997E-2</c:v>
                </c:pt>
                <c:pt idx="7638">
                  <c:v>3.2599999999999997E-2</c:v>
                </c:pt>
                <c:pt idx="7639">
                  <c:v>3.2000000000000001E-2</c:v>
                </c:pt>
                <c:pt idx="7640">
                  <c:v>3.1300000000000001E-2</c:v>
                </c:pt>
                <c:pt idx="7641">
                  <c:v>3.1699999999999999E-2</c:v>
                </c:pt>
                <c:pt idx="7642">
                  <c:v>3.2599999999999997E-2</c:v>
                </c:pt>
                <c:pt idx="7643">
                  <c:v>3.1399999999999997E-2</c:v>
                </c:pt>
                <c:pt idx="7644">
                  <c:v>3.1199999999999999E-2</c:v>
                </c:pt>
                <c:pt idx="7645">
                  <c:v>3.2000000000000001E-2</c:v>
                </c:pt>
                <c:pt idx="7646">
                  <c:v>3.2199999999999999E-2</c:v>
                </c:pt>
                <c:pt idx="7647">
                  <c:v>3.1899999999999998E-2</c:v>
                </c:pt>
                <c:pt idx="7648">
                  <c:v>3.15E-2</c:v>
                </c:pt>
                <c:pt idx="7649">
                  <c:v>3.1399999999999997E-2</c:v>
                </c:pt>
                <c:pt idx="7650">
                  <c:v>3.1300000000000001E-2</c:v>
                </c:pt>
                <c:pt idx="7651">
                  <c:v>3.1800000000000002E-2</c:v>
                </c:pt>
                <c:pt idx="7652">
                  <c:v>3.1800000000000002E-2</c:v>
                </c:pt>
                <c:pt idx="7653">
                  <c:v>3.1800000000000002E-2</c:v>
                </c:pt>
                <c:pt idx="7654">
                  <c:v>3.2000000000000001E-2</c:v>
                </c:pt>
                <c:pt idx="7655">
                  <c:v>3.2399999999999998E-2</c:v>
                </c:pt>
                <c:pt idx="7656">
                  <c:v>3.3700000000000001E-2</c:v>
                </c:pt>
                <c:pt idx="7657">
                  <c:v>3.44E-2</c:v>
                </c:pt>
                <c:pt idx="7658">
                  <c:v>3.3799999999999997E-2</c:v>
                </c:pt>
                <c:pt idx="7659">
                  <c:v>3.4099999999999998E-2</c:v>
                </c:pt>
                <c:pt idx="7660">
                  <c:v>3.3399999999999999E-2</c:v>
                </c:pt>
                <c:pt idx="7661">
                  <c:v>3.3000000000000002E-2</c:v>
                </c:pt>
                <c:pt idx="7662">
                  <c:v>3.3700000000000001E-2</c:v>
                </c:pt>
                <c:pt idx="7663">
                  <c:v>3.3399999999999999E-2</c:v>
                </c:pt>
                <c:pt idx="7664">
                  <c:v>3.44E-2</c:v>
                </c:pt>
                <c:pt idx="7665">
                  <c:v>3.4299999999999997E-2</c:v>
                </c:pt>
                <c:pt idx="7666">
                  <c:v>3.3500000000000002E-2</c:v>
                </c:pt>
                <c:pt idx="7667">
                  <c:v>3.4700000000000002E-2</c:v>
                </c:pt>
                <c:pt idx="7668">
                  <c:v>3.4700000000000002E-2</c:v>
                </c:pt>
                <c:pt idx="7669">
                  <c:v>3.5299999999999998E-2</c:v>
                </c:pt>
                <c:pt idx="7670">
                  <c:v>3.56E-2</c:v>
                </c:pt>
                <c:pt idx="7671">
                  <c:v>3.5799999999999998E-2</c:v>
                </c:pt>
                <c:pt idx="7672">
                  <c:v>3.5400000000000001E-2</c:v>
                </c:pt>
                <c:pt idx="7673">
                  <c:v>3.6600000000000001E-2</c:v>
                </c:pt>
                <c:pt idx="7674">
                  <c:v>3.6600000000000001E-2</c:v>
                </c:pt>
                <c:pt idx="7675">
                  <c:v>3.5700000000000003E-2</c:v>
                </c:pt>
                <c:pt idx="7676">
                  <c:v>3.6299999999999999E-2</c:v>
                </c:pt>
                <c:pt idx="7677">
                  <c:v>3.7199999999999997E-2</c:v>
                </c:pt>
                <c:pt idx="7678">
                  <c:v>3.6700000000000003E-2</c:v>
                </c:pt>
                <c:pt idx="7679">
                  <c:v>3.6299999999999999E-2</c:v>
                </c:pt>
                <c:pt idx="7680">
                  <c:v>3.6700000000000003E-2</c:v>
                </c:pt>
                <c:pt idx="7681">
                  <c:v>3.6900000000000002E-2</c:v>
                </c:pt>
                <c:pt idx="7682">
                  <c:v>3.6200000000000003E-2</c:v>
                </c:pt>
                <c:pt idx="7683">
                  <c:v>3.5200000000000002E-2</c:v>
                </c:pt>
                <c:pt idx="7684">
                  <c:v>3.5299999999999998E-2</c:v>
                </c:pt>
                <c:pt idx="7685">
                  <c:v>3.4799999999999998E-2</c:v>
                </c:pt>
                <c:pt idx="7686">
                  <c:v>3.5400000000000001E-2</c:v>
                </c:pt>
                <c:pt idx="7687">
                  <c:v>3.5000000000000003E-2</c:v>
                </c:pt>
                <c:pt idx="7688">
                  <c:v>3.44E-2</c:v>
                </c:pt>
                <c:pt idx="7689">
                  <c:v>3.4500000000000003E-2</c:v>
                </c:pt>
                <c:pt idx="7690">
                  <c:v>3.44E-2</c:v>
                </c:pt>
                <c:pt idx="7691">
                  <c:v>3.4200000000000001E-2</c:v>
                </c:pt>
                <c:pt idx="7692">
                  <c:v>3.39E-2</c:v>
                </c:pt>
                <c:pt idx="7693">
                  <c:v>3.3700000000000001E-2</c:v>
                </c:pt>
                <c:pt idx="7694">
                  <c:v>3.3799999999999997E-2</c:v>
                </c:pt>
                <c:pt idx="7695">
                  <c:v>3.4000000000000002E-2</c:v>
                </c:pt>
                <c:pt idx="7696">
                  <c:v>3.3300000000000003E-2</c:v>
                </c:pt>
                <c:pt idx="7697">
                  <c:v>3.3399999999999999E-2</c:v>
                </c:pt>
                <c:pt idx="7698">
                  <c:v>3.2899999999999999E-2</c:v>
                </c:pt>
                <c:pt idx="7699">
                  <c:v>3.32E-2</c:v>
                </c:pt>
                <c:pt idx="7700">
                  <c:v>3.2800000000000003E-2</c:v>
                </c:pt>
                <c:pt idx="7701">
                  <c:v>3.2899999999999999E-2</c:v>
                </c:pt>
                <c:pt idx="7702">
                  <c:v>3.2599999999999997E-2</c:v>
                </c:pt>
                <c:pt idx="7703">
                  <c:v>3.2599999999999997E-2</c:v>
                </c:pt>
                <c:pt idx="7704">
                  <c:v>3.3000000000000002E-2</c:v>
                </c:pt>
                <c:pt idx="7705">
                  <c:v>3.3599999999999998E-2</c:v>
                </c:pt>
                <c:pt idx="7706">
                  <c:v>3.3500000000000002E-2</c:v>
                </c:pt>
                <c:pt idx="7707">
                  <c:v>3.39E-2</c:v>
                </c:pt>
                <c:pt idx="7708">
                  <c:v>3.4099999999999998E-2</c:v>
                </c:pt>
                <c:pt idx="7709">
                  <c:v>3.3700000000000001E-2</c:v>
                </c:pt>
                <c:pt idx="7710">
                  <c:v>3.3700000000000001E-2</c:v>
                </c:pt>
                <c:pt idx="7711">
                  <c:v>3.4599999999999999E-2</c:v>
                </c:pt>
                <c:pt idx="7712">
                  <c:v>3.4799999999999998E-2</c:v>
                </c:pt>
                <c:pt idx="7713">
                  <c:v>3.4799999999999998E-2</c:v>
                </c:pt>
                <c:pt idx="7714">
                  <c:v>3.4200000000000001E-2</c:v>
                </c:pt>
                <c:pt idx="7715">
                  <c:v>3.4200000000000001E-2</c:v>
                </c:pt>
                <c:pt idx="7716">
                  <c:v>3.4299999999999997E-2</c:v>
                </c:pt>
                <c:pt idx="7717">
                  <c:v>3.2899999999999999E-2</c:v>
                </c:pt>
                <c:pt idx="7718">
                  <c:v>3.3399999999999999E-2</c:v>
                </c:pt>
                <c:pt idx="7719">
                  <c:v>3.3399999999999999E-2</c:v>
                </c:pt>
                <c:pt idx="7720">
                  <c:v>3.3300000000000003E-2</c:v>
                </c:pt>
                <c:pt idx="7721">
                  <c:v>3.3599999999999998E-2</c:v>
                </c:pt>
                <c:pt idx="7722">
                  <c:v>3.5000000000000003E-2</c:v>
                </c:pt>
                <c:pt idx="7723">
                  <c:v>3.49E-2</c:v>
                </c:pt>
                <c:pt idx="7724">
                  <c:v>3.4700000000000002E-2</c:v>
                </c:pt>
                <c:pt idx="7725">
                  <c:v>3.4500000000000003E-2</c:v>
                </c:pt>
                <c:pt idx="7726">
                  <c:v>3.4200000000000001E-2</c:v>
                </c:pt>
                <c:pt idx="7727">
                  <c:v>3.3099999999999997E-2</c:v>
                </c:pt>
                <c:pt idx="7728">
                  <c:v>3.27E-2</c:v>
                </c:pt>
                <c:pt idx="7729">
                  <c:v>3.2800000000000003E-2</c:v>
                </c:pt>
                <c:pt idx="7730">
                  <c:v>3.2300000000000002E-2</c:v>
                </c:pt>
                <c:pt idx="7731">
                  <c:v>3.2500000000000001E-2</c:v>
                </c:pt>
                <c:pt idx="7732">
                  <c:v>3.3099999999999997E-2</c:v>
                </c:pt>
                <c:pt idx="7733">
                  <c:v>3.3099999999999997E-2</c:v>
                </c:pt>
                <c:pt idx="7734">
                  <c:v>3.2599999999999997E-2</c:v>
                </c:pt>
                <c:pt idx="7735">
                  <c:v>3.2300000000000002E-2</c:v>
                </c:pt>
                <c:pt idx="7736">
                  <c:v>3.2399999999999998E-2</c:v>
                </c:pt>
                <c:pt idx="7737">
                  <c:v>3.2500000000000001E-2</c:v>
                </c:pt>
                <c:pt idx="7738">
                  <c:v>3.2500000000000001E-2</c:v>
                </c:pt>
                <c:pt idx="7739">
                  <c:v>3.2500000000000001E-2</c:v>
                </c:pt>
                <c:pt idx="7740">
                  <c:v>3.2300000000000002E-2</c:v>
                </c:pt>
                <c:pt idx="7741">
                  <c:v>3.2399999999999998E-2</c:v>
                </c:pt>
                <c:pt idx="7742">
                  <c:v>3.2300000000000002E-2</c:v>
                </c:pt>
                <c:pt idx="7743">
                  <c:v>3.2300000000000002E-2</c:v>
                </c:pt>
                <c:pt idx="7744">
                  <c:v>3.27E-2</c:v>
                </c:pt>
                <c:pt idx="7745">
                  <c:v>3.3500000000000002E-2</c:v>
                </c:pt>
                <c:pt idx="7746">
                  <c:v>3.3099999999999997E-2</c:v>
                </c:pt>
                <c:pt idx="7747">
                  <c:v>3.2300000000000002E-2</c:v>
                </c:pt>
                <c:pt idx="7748">
                  <c:v>3.2599999999999997E-2</c:v>
                </c:pt>
                <c:pt idx="7749">
                  <c:v>3.2899999999999999E-2</c:v>
                </c:pt>
                <c:pt idx="7750">
                  <c:v>3.3300000000000003E-2</c:v>
                </c:pt>
                <c:pt idx="7751">
                  <c:v>3.3700000000000001E-2</c:v>
                </c:pt>
                <c:pt idx="7752">
                  <c:v>3.3700000000000001E-2</c:v>
                </c:pt>
                <c:pt idx="7753">
                  <c:v>3.3799999999999997E-2</c:v>
                </c:pt>
                <c:pt idx="7754">
                  <c:v>3.39E-2</c:v>
                </c:pt>
                <c:pt idx="7755">
                  <c:v>3.3599999999999998E-2</c:v>
                </c:pt>
                <c:pt idx="7756">
                  <c:v>3.2899999999999999E-2</c:v>
                </c:pt>
                <c:pt idx="7757">
                  <c:v>3.2500000000000001E-2</c:v>
                </c:pt>
                <c:pt idx="7758">
                  <c:v>3.2399999999999998E-2</c:v>
                </c:pt>
                <c:pt idx="7759">
                  <c:v>3.2199999999999999E-2</c:v>
                </c:pt>
                <c:pt idx="7760">
                  <c:v>3.2099999999999997E-2</c:v>
                </c:pt>
                <c:pt idx="7761">
                  <c:v>3.1600000000000003E-2</c:v>
                </c:pt>
                <c:pt idx="7762">
                  <c:v>3.1199999999999999E-2</c:v>
                </c:pt>
                <c:pt idx="7763">
                  <c:v>3.1199999999999999E-2</c:v>
                </c:pt>
                <c:pt idx="7764">
                  <c:v>3.15E-2</c:v>
                </c:pt>
                <c:pt idx="7765">
                  <c:v>3.1199999999999999E-2</c:v>
                </c:pt>
                <c:pt idx="7766">
                  <c:v>3.1099999999999999E-2</c:v>
                </c:pt>
                <c:pt idx="7767">
                  <c:v>3.2000000000000001E-2</c:v>
                </c:pt>
                <c:pt idx="7768">
                  <c:v>3.1800000000000002E-2</c:v>
                </c:pt>
                <c:pt idx="7769">
                  <c:v>3.15E-2</c:v>
                </c:pt>
                <c:pt idx="7770">
                  <c:v>3.2199999999999999E-2</c:v>
                </c:pt>
                <c:pt idx="7771">
                  <c:v>3.2800000000000003E-2</c:v>
                </c:pt>
                <c:pt idx="7772">
                  <c:v>3.2800000000000003E-2</c:v>
                </c:pt>
                <c:pt idx="7773">
                  <c:v>3.3000000000000002E-2</c:v>
                </c:pt>
                <c:pt idx="7774">
                  <c:v>3.2399999999999998E-2</c:v>
                </c:pt>
                <c:pt idx="7775">
                  <c:v>3.3099999999999997E-2</c:v>
                </c:pt>
                <c:pt idx="7776">
                  <c:v>3.3099999999999997E-2</c:v>
                </c:pt>
                <c:pt idx="7777">
                  <c:v>3.3500000000000002E-2</c:v>
                </c:pt>
                <c:pt idx="7778">
                  <c:v>3.3500000000000002E-2</c:v>
                </c:pt>
                <c:pt idx="7779">
                  <c:v>3.27E-2</c:v>
                </c:pt>
                <c:pt idx="7780">
                  <c:v>3.2500000000000001E-2</c:v>
                </c:pt>
                <c:pt idx="7781">
                  <c:v>3.3099999999999997E-2</c:v>
                </c:pt>
                <c:pt idx="7782">
                  <c:v>3.2399999999999998E-2</c:v>
                </c:pt>
                <c:pt idx="7783">
                  <c:v>3.2300000000000002E-2</c:v>
                </c:pt>
                <c:pt idx="7784">
                  <c:v>3.2599999999999997E-2</c:v>
                </c:pt>
                <c:pt idx="7785">
                  <c:v>3.32E-2</c:v>
                </c:pt>
                <c:pt idx="7786">
                  <c:v>3.3500000000000002E-2</c:v>
                </c:pt>
                <c:pt idx="7787">
                  <c:v>3.3599999999999998E-2</c:v>
                </c:pt>
                <c:pt idx="7788">
                  <c:v>3.3099999999999997E-2</c:v>
                </c:pt>
                <c:pt idx="7789">
                  <c:v>3.27E-2</c:v>
                </c:pt>
                <c:pt idx="7790">
                  <c:v>3.27E-2</c:v>
                </c:pt>
                <c:pt idx="7791">
                  <c:v>3.2899999999999999E-2</c:v>
                </c:pt>
                <c:pt idx="7792">
                  <c:v>3.32E-2</c:v>
                </c:pt>
                <c:pt idx="7793">
                  <c:v>3.27E-2</c:v>
                </c:pt>
                <c:pt idx="7794">
                  <c:v>3.2199999999999999E-2</c:v>
                </c:pt>
                <c:pt idx="7795">
                  <c:v>3.2300000000000002E-2</c:v>
                </c:pt>
                <c:pt idx="7796">
                  <c:v>3.2099999999999997E-2</c:v>
                </c:pt>
                <c:pt idx="7797">
                  <c:v>3.2000000000000001E-2</c:v>
                </c:pt>
                <c:pt idx="7798">
                  <c:v>3.2199999999999999E-2</c:v>
                </c:pt>
                <c:pt idx="7799">
                  <c:v>3.1899999999999998E-2</c:v>
                </c:pt>
                <c:pt idx="7800">
                  <c:v>3.2000000000000001E-2</c:v>
                </c:pt>
                <c:pt idx="7801">
                  <c:v>3.1099999999999999E-2</c:v>
                </c:pt>
                <c:pt idx="7802">
                  <c:v>3.1099999999999999E-2</c:v>
                </c:pt>
                <c:pt idx="7803">
                  <c:v>3.1E-2</c:v>
                </c:pt>
                <c:pt idx="7804">
                  <c:v>3.1399999999999997E-2</c:v>
                </c:pt>
                <c:pt idx="7805">
                  <c:v>3.15E-2</c:v>
                </c:pt>
                <c:pt idx="7806">
                  <c:v>3.1600000000000003E-2</c:v>
                </c:pt>
                <c:pt idx="7807">
                  <c:v>3.2300000000000002E-2</c:v>
                </c:pt>
                <c:pt idx="7808">
                  <c:v>3.1800000000000002E-2</c:v>
                </c:pt>
                <c:pt idx="7809">
                  <c:v>3.1300000000000001E-2</c:v>
                </c:pt>
                <c:pt idx="7810">
                  <c:v>3.1300000000000001E-2</c:v>
                </c:pt>
                <c:pt idx="7811">
                  <c:v>3.1699999999999999E-2</c:v>
                </c:pt>
                <c:pt idx="7812">
                  <c:v>3.2000000000000001E-2</c:v>
                </c:pt>
                <c:pt idx="7813">
                  <c:v>3.1800000000000002E-2</c:v>
                </c:pt>
                <c:pt idx="7814">
                  <c:v>3.2300000000000002E-2</c:v>
                </c:pt>
                <c:pt idx="7815">
                  <c:v>3.1899999999999998E-2</c:v>
                </c:pt>
                <c:pt idx="7816">
                  <c:v>3.1399999999999997E-2</c:v>
                </c:pt>
                <c:pt idx="7817">
                  <c:v>3.1300000000000001E-2</c:v>
                </c:pt>
                <c:pt idx="7818">
                  <c:v>3.1899999999999998E-2</c:v>
                </c:pt>
                <c:pt idx="7819">
                  <c:v>3.27E-2</c:v>
                </c:pt>
                <c:pt idx="7820">
                  <c:v>3.3099999999999997E-2</c:v>
                </c:pt>
                <c:pt idx="7821">
                  <c:v>3.3099999999999997E-2</c:v>
                </c:pt>
                <c:pt idx="7822">
                  <c:v>3.3099999999999997E-2</c:v>
                </c:pt>
                <c:pt idx="7823">
                  <c:v>3.3099999999999997E-2</c:v>
                </c:pt>
                <c:pt idx="7824">
                  <c:v>3.3500000000000002E-2</c:v>
                </c:pt>
                <c:pt idx="7825">
                  <c:v>3.3799999999999997E-2</c:v>
                </c:pt>
                <c:pt idx="7826">
                  <c:v>3.3799999999999997E-2</c:v>
                </c:pt>
                <c:pt idx="7827">
                  <c:v>3.3799999999999997E-2</c:v>
                </c:pt>
                <c:pt idx="7828">
                  <c:v>3.3799999999999997E-2</c:v>
                </c:pt>
                <c:pt idx="7829">
                  <c:v>3.3700000000000001E-2</c:v>
                </c:pt>
                <c:pt idx="7830">
                  <c:v>3.3799999999999997E-2</c:v>
                </c:pt>
                <c:pt idx="7831">
                  <c:v>3.3599999999999998E-2</c:v>
                </c:pt>
                <c:pt idx="7832">
                  <c:v>3.3799999999999997E-2</c:v>
                </c:pt>
                <c:pt idx="7833">
                  <c:v>3.3399999999999999E-2</c:v>
                </c:pt>
                <c:pt idx="7834">
                  <c:v>3.3000000000000002E-2</c:v>
                </c:pt>
                <c:pt idx="7835">
                  <c:v>3.3000000000000002E-2</c:v>
                </c:pt>
                <c:pt idx="7836">
                  <c:v>3.2899999999999999E-2</c:v>
                </c:pt>
                <c:pt idx="7837">
                  <c:v>3.2500000000000001E-2</c:v>
                </c:pt>
                <c:pt idx="7838">
                  <c:v>3.2399999999999998E-2</c:v>
                </c:pt>
                <c:pt idx="7839">
                  <c:v>3.27E-2</c:v>
                </c:pt>
                <c:pt idx="7840">
                  <c:v>3.2099999999999997E-2</c:v>
                </c:pt>
                <c:pt idx="7841">
                  <c:v>3.2099999999999997E-2</c:v>
                </c:pt>
                <c:pt idx="7842">
                  <c:v>3.2099999999999997E-2</c:v>
                </c:pt>
                <c:pt idx="7843">
                  <c:v>3.2099999999999997E-2</c:v>
                </c:pt>
                <c:pt idx="7844">
                  <c:v>3.2000000000000001E-2</c:v>
                </c:pt>
                <c:pt idx="7845">
                  <c:v>3.1899999999999998E-2</c:v>
                </c:pt>
                <c:pt idx="7846">
                  <c:v>3.2000000000000001E-2</c:v>
                </c:pt>
                <c:pt idx="7847">
                  <c:v>3.2000000000000001E-2</c:v>
                </c:pt>
                <c:pt idx="7848">
                  <c:v>3.1800000000000002E-2</c:v>
                </c:pt>
                <c:pt idx="7849">
                  <c:v>3.1899999999999998E-2</c:v>
                </c:pt>
                <c:pt idx="7850">
                  <c:v>3.2199999999999999E-2</c:v>
                </c:pt>
                <c:pt idx="7851">
                  <c:v>3.1699999999999999E-2</c:v>
                </c:pt>
                <c:pt idx="7852">
                  <c:v>3.1199999999999999E-2</c:v>
                </c:pt>
                <c:pt idx="7853">
                  <c:v>3.15E-2</c:v>
                </c:pt>
                <c:pt idx="7854">
                  <c:v>3.1399999999999997E-2</c:v>
                </c:pt>
                <c:pt idx="7855">
                  <c:v>3.1899999999999998E-2</c:v>
                </c:pt>
                <c:pt idx="7856">
                  <c:v>3.2300000000000002E-2</c:v>
                </c:pt>
                <c:pt idx="7857">
                  <c:v>3.1899999999999998E-2</c:v>
                </c:pt>
                <c:pt idx="7858">
                  <c:v>3.2099999999999997E-2</c:v>
                </c:pt>
                <c:pt idx="7859">
                  <c:v>3.2000000000000001E-2</c:v>
                </c:pt>
                <c:pt idx="7860">
                  <c:v>3.1899999999999998E-2</c:v>
                </c:pt>
                <c:pt idx="7861">
                  <c:v>3.2500000000000001E-2</c:v>
                </c:pt>
                <c:pt idx="7862">
                  <c:v>3.2800000000000003E-2</c:v>
                </c:pt>
                <c:pt idx="7863">
                  <c:v>3.2599999999999997E-2</c:v>
                </c:pt>
                <c:pt idx="7864">
                  <c:v>3.1699999999999999E-2</c:v>
                </c:pt>
                <c:pt idx="7865">
                  <c:v>3.1300000000000001E-2</c:v>
                </c:pt>
                <c:pt idx="7866">
                  <c:v>3.1E-2</c:v>
                </c:pt>
                <c:pt idx="7867">
                  <c:v>3.1E-2</c:v>
                </c:pt>
                <c:pt idx="7868">
                  <c:v>3.1E-2</c:v>
                </c:pt>
                <c:pt idx="7869">
                  <c:v>3.1199999999999999E-2</c:v>
                </c:pt>
                <c:pt idx="7870">
                  <c:v>3.1399999999999997E-2</c:v>
                </c:pt>
                <c:pt idx="7871">
                  <c:v>3.1199999999999999E-2</c:v>
                </c:pt>
                <c:pt idx="7872">
                  <c:v>3.1600000000000003E-2</c:v>
                </c:pt>
                <c:pt idx="7873">
                  <c:v>3.1600000000000003E-2</c:v>
                </c:pt>
                <c:pt idx="7874">
                  <c:v>3.1300000000000001E-2</c:v>
                </c:pt>
                <c:pt idx="7875">
                  <c:v>3.15E-2</c:v>
                </c:pt>
                <c:pt idx="7876">
                  <c:v>3.1800000000000002E-2</c:v>
                </c:pt>
                <c:pt idx="7877">
                  <c:v>3.1600000000000003E-2</c:v>
                </c:pt>
                <c:pt idx="7878">
                  <c:v>3.15E-2</c:v>
                </c:pt>
                <c:pt idx="7879">
                  <c:v>3.1300000000000001E-2</c:v>
                </c:pt>
                <c:pt idx="7880">
                  <c:v>3.1099999999999999E-2</c:v>
                </c:pt>
                <c:pt idx="7881">
                  <c:v>3.1199999999999999E-2</c:v>
                </c:pt>
                <c:pt idx="7882">
                  <c:v>3.1E-2</c:v>
                </c:pt>
                <c:pt idx="7883">
                  <c:v>3.0700000000000002E-2</c:v>
                </c:pt>
                <c:pt idx="7884">
                  <c:v>3.0499999999999999E-2</c:v>
                </c:pt>
                <c:pt idx="7885">
                  <c:v>3.0700000000000002E-2</c:v>
                </c:pt>
                <c:pt idx="7886">
                  <c:v>3.1399999999999997E-2</c:v>
                </c:pt>
                <c:pt idx="7887">
                  <c:v>3.15E-2</c:v>
                </c:pt>
                <c:pt idx="7888">
                  <c:v>3.1300000000000001E-2</c:v>
                </c:pt>
                <c:pt idx="7889">
                  <c:v>3.1099999999999999E-2</c:v>
                </c:pt>
                <c:pt idx="7890">
                  <c:v>3.09E-2</c:v>
                </c:pt>
                <c:pt idx="7891">
                  <c:v>3.0800000000000001E-2</c:v>
                </c:pt>
                <c:pt idx="7892">
                  <c:v>3.0800000000000001E-2</c:v>
                </c:pt>
                <c:pt idx="7893">
                  <c:v>3.0800000000000001E-2</c:v>
                </c:pt>
                <c:pt idx="7894">
                  <c:v>3.1399999999999997E-2</c:v>
                </c:pt>
                <c:pt idx="7895">
                  <c:v>3.1199999999999999E-2</c:v>
                </c:pt>
                <c:pt idx="7896">
                  <c:v>3.09E-2</c:v>
                </c:pt>
                <c:pt idx="7897">
                  <c:v>3.1600000000000003E-2</c:v>
                </c:pt>
                <c:pt idx="7898">
                  <c:v>3.1800000000000002E-2</c:v>
                </c:pt>
                <c:pt idx="7899">
                  <c:v>3.1399999999999997E-2</c:v>
                </c:pt>
                <c:pt idx="7900">
                  <c:v>3.1300000000000001E-2</c:v>
                </c:pt>
                <c:pt idx="7901">
                  <c:v>3.1199999999999999E-2</c:v>
                </c:pt>
                <c:pt idx="7902">
                  <c:v>3.0700000000000002E-2</c:v>
                </c:pt>
                <c:pt idx="7903">
                  <c:v>3.0700000000000002E-2</c:v>
                </c:pt>
                <c:pt idx="7904">
                  <c:v>3.1E-2</c:v>
                </c:pt>
                <c:pt idx="7905">
                  <c:v>3.0700000000000002E-2</c:v>
                </c:pt>
                <c:pt idx="7906">
                  <c:v>3.0499999999999999E-2</c:v>
                </c:pt>
                <c:pt idx="7907">
                  <c:v>3.0499999999999999E-2</c:v>
                </c:pt>
                <c:pt idx="7908">
                  <c:v>3.0499999999999999E-2</c:v>
                </c:pt>
                <c:pt idx="7909">
                  <c:v>2.9899999999999999E-2</c:v>
                </c:pt>
                <c:pt idx="7910">
                  <c:v>2.9899999999999999E-2</c:v>
                </c:pt>
                <c:pt idx="7911">
                  <c:v>0.03</c:v>
                </c:pt>
                <c:pt idx="7912">
                  <c:v>2.9600000000000001E-2</c:v>
                </c:pt>
                <c:pt idx="7913">
                  <c:v>3.0099999999999998E-2</c:v>
                </c:pt>
                <c:pt idx="7914">
                  <c:v>2.9399999999999999E-2</c:v>
                </c:pt>
                <c:pt idx="7915">
                  <c:v>2.86E-2</c:v>
                </c:pt>
                <c:pt idx="7916">
                  <c:v>2.7799999999999998E-2</c:v>
                </c:pt>
                <c:pt idx="7917">
                  <c:v>2.7799999999999998E-2</c:v>
                </c:pt>
                <c:pt idx="7918">
                  <c:v>2.9399999999999999E-2</c:v>
                </c:pt>
                <c:pt idx="7919">
                  <c:v>2.9399999999999999E-2</c:v>
                </c:pt>
                <c:pt idx="7920">
                  <c:v>2.9399999999999999E-2</c:v>
                </c:pt>
                <c:pt idx="7921">
                  <c:v>2.93E-2</c:v>
                </c:pt>
                <c:pt idx="7922">
                  <c:v>2.86E-2</c:v>
                </c:pt>
                <c:pt idx="7923">
                  <c:v>2.86E-2</c:v>
                </c:pt>
                <c:pt idx="7924">
                  <c:v>2.8299999999999999E-2</c:v>
                </c:pt>
                <c:pt idx="7925">
                  <c:v>2.7699999999999999E-2</c:v>
                </c:pt>
                <c:pt idx="7926">
                  <c:v>2.6700000000000002E-2</c:v>
                </c:pt>
                <c:pt idx="7927">
                  <c:v>2.6499999999999999E-2</c:v>
                </c:pt>
                <c:pt idx="7928">
                  <c:v>2.6499999999999999E-2</c:v>
                </c:pt>
                <c:pt idx="7929">
                  <c:v>2.5700000000000001E-2</c:v>
                </c:pt>
                <c:pt idx="7930">
                  <c:v>2.64E-2</c:v>
                </c:pt>
                <c:pt idx="7931">
                  <c:v>2.69E-2</c:v>
                </c:pt>
                <c:pt idx="7932">
                  <c:v>2.6800000000000001E-2</c:v>
                </c:pt>
                <c:pt idx="7933">
                  <c:v>2.6800000000000001E-2</c:v>
                </c:pt>
                <c:pt idx="7934">
                  <c:v>2.6599999999999999E-2</c:v>
                </c:pt>
                <c:pt idx="7935">
                  <c:v>2.6499999999999999E-2</c:v>
                </c:pt>
                <c:pt idx="7936">
                  <c:v>2.6800000000000001E-2</c:v>
                </c:pt>
                <c:pt idx="7937">
                  <c:v>2.58E-2</c:v>
                </c:pt>
                <c:pt idx="7938">
                  <c:v>2.5499999999999998E-2</c:v>
                </c:pt>
                <c:pt idx="7939">
                  <c:v>2.5100000000000001E-2</c:v>
                </c:pt>
                <c:pt idx="7940">
                  <c:v>2.5600000000000001E-2</c:v>
                </c:pt>
                <c:pt idx="7941">
                  <c:v>2.6100000000000002E-2</c:v>
                </c:pt>
                <c:pt idx="7942">
                  <c:v>2.5499999999999998E-2</c:v>
                </c:pt>
                <c:pt idx="7943">
                  <c:v>2.63E-2</c:v>
                </c:pt>
                <c:pt idx="7944">
                  <c:v>2.6599999999999999E-2</c:v>
                </c:pt>
                <c:pt idx="7945">
                  <c:v>2.6599999999999999E-2</c:v>
                </c:pt>
                <c:pt idx="7946">
                  <c:v>2.6599999999999999E-2</c:v>
                </c:pt>
                <c:pt idx="7947">
                  <c:v>2.7300000000000001E-2</c:v>
                </c:pt>
                <c:pt idx="7948">
                  <c:v>2.76E-2</c:v>
                </c:pt>
                <c:pt idx="7949">
                  <c:v>2.69E-2</c:v>
                </c:pt>
                <c:pt idx="7950">
                  <c:v>2.64E-2</c:v>
                </c:pt>
                <c:pt idx="7951">
                  <c:v>2.5899999999999999E-2</c:v>
                </c:pt>
                <c:pt idx="7952">
                  <c:v>2.5999999999999999E-2</c:v>
                </c:pt>
                <c:pt idx="7953">
                  <c:v>2.58E-2</c:v>
                </c:pt>
                <c:pt idx="7954">
                  <c:v>2.5600000000000001E-2</c:v>
                </c:pt>
                <c:pt idx="7955">
                  <c:v>2.5700000000000001E-2</c:v>
                </c:pt>
                <c:pt idx="7956">
                  <c:v>2.5600000000000001E-2</c:v>
                </c:pt>
                <c:pt idx="7957">
                  <c:v>2.58E-2</c:v>
                </c:pt>
                <c:pt idx="7958">
                  <c:v>2.5399999999999999E-2</c:v>
                </c:pt>
                <c:pt idx="7959">
                  <c:v>2.58E-2</c:v>
                </c:pt>
                <c:pt idx="7960">
                  <c:v>2.5899999999999999E-2</c:v>
                </c:pt>
                <c:pt idx="7961">
                  <c:v>2.6200000000000001E-2</c:v>
                </c:pt>
                <c:pt idx="7962">
                  <c:v>2.63E-2</c:v>
                </c:pt>
                <c:pt idx="7963">
                  <c:v>2.58E-2</c:v>
                </c:pt>
                <c:pt idx="7964">
                  <c:v>2.63E-2</c:v>
                </c:pt>
                <c:pt idx="7965">
                  <c:v>2.6499999999999999E-2</c:v>
                </c:pt>
                <c:pt idx="7966">
                  <c:v>2.64E-2</c:v>
                </c:pt>
                <c:pt idx="7967">
                  <c:v>2.6100000000000002E-2</c:v>
                </c:pt>
                <c:pt idx="7968">
                  <c:v>2.6499999999999999E-2</c:v>
                </c:pt>
                <c:pt idx="7969">
                  <c:v>2.63E-2</c:v>
                </c:pt>
                <c:pt idx="7970">
                  <c:v>2.63E-2</c:v>
                </c:pt>
                <c:pt idx="7971">
                  <c:v>2.6599999999999999E-2</c:v>
                </c:pt>
                <c:pt idx="7972">
                  <c:v>2.7E-2</c:v>
                </c:pt>
                <c:pt idx="7973">
                  <c:v>2.75E-2</c:v>
                </c:pt>
                <c:pt idx="7974">
                  <c:v>2.76E-2</c:v>
                </c:pt>
                <c:pt idx="7975">
                  <c:v>2.7400000000000001E-2</c:v>
                </c:pt>
                <c:pt idx="7976">
                  <c:v>2.7199999999999998E-2</c:v>
                </c:pt>
                <c:pt idx="7977">
                  <c:v>2.6700000000000002E-2</c:v>
                </c:pt>
                <c:pt idx="7978">
                  <c:v>2.69E-2</c:v>
                </c:pt>
                <c:pt idx="7979">
                  <c:v>2.6100000000000002E-2</c:v>
                </c:pt>
                <c:pt idx="7980">
                  <c:v>2.5999999999999999E-2</c:v>
                </c:pt>
                <c:pt idx="7981">
                  <c:v>2.5600000000000001E-2</c:v>
                </c:pt>
                <c:pt idx="7982">
                  <c:v>2.5100000000000001E-2</c:v>
                </c:pt>
                <c:pt idx="7983">
                  <c:v>2.52E-2</c:v>
                </c:pt>
                <c:pt idx="7984">
                  <c:v>2.53E-2</c:v>
                </c:pt>
                <c:pt idx="7985">
                  <c:v>2.4199999999999999E-2</c:v>
                </c:pt>
                <c:pt idx="7986">
                  <c:v>2.4199999999999999E-2</c:v>
                </c:pt>
                <c:pt idx="7987">
                  <c:v>2.3900000000000001E-2</c:v>
                </c:pt>
                <c:pt idx="7988">
                  <c:v>2.3300000000000001E-2</c:v>
                </c:pt>
                <c:pt idx="7989">
                  <c:v>2.3599999999999999E-2</c:v>
                </c:pt>
                <c:pt idx="7990">
                  <c:v>2.3199999999999998E-2</c:v>
                </c:pt>
                <c:pt idx="7991">
                  <c:v>2.29E-2</c:v>
                </c:pt>
                <c:pt idx="7992">
                  <c:v>2.24E-2</c:v>
                </c:pt>
                <c:pt idx="7993">
                  <c:v>2.2599999999999999E-2</c:v>
                </c:pt>
                <c:pt idx="7994">
                  <c:v>2.1499999999999998E-2</c:v>
                </c:pt>
                <c:pt idx="7995">
                  <c:v>2.12E-2</c:v>
                </c:pt>
                <c:pt idx="7996">
                  <c:v>2.1399999999999999E-2</c:v>
                </c:pt>
                <c:pt idx="7997">
                  <c:v>2.1700000000000001E-2</c:v>
                </c:pt>
                <c:pt idx="7998">
                  <c:v>2.1700000000000001E-2</c:v>
                </c:pt>
                <c:pt idx="7999">
                  <c:v>2.0899999999999998E-2</c:v>
                </c:pt>
                <c:pt idx="8000">
                  <c:v>2.2200000000000001E-2</c:v>
                </c:pt>
                <c:pt idx="8001">
                  <c:v>2.2700000000000001E-2</c:v>
                </c:pt>
                <c:pt idx="8002">
                  <c:v>2.35E-2</c:v>
                </c:pt>
                <c:pt idx="8003">
                  <c:v>2.3300000000000001E-2</c:v>
                </c:pt>
                <c:pt idx="8004">
                  <c:v>2.2499999999999999E-2</c:v>
                </c:pt>
                <c:pt idx="8005">
                  <c:v>2.29E-2</c:v>
                </c:pt>
                <c:pt idx="8006">
                  <c:v>2.3300000000000001E-2</c:v>
                </c:pt>
                <c:pt idx="8007">
                  <c:v>2.41E-2</c:v>
                </c:pt>
                <c:pt idx="8008">
                  <c:v>2.4299999999999999E-2</c:v>
                </c:pt>
                <c:pt idx="8009">
                  <c:v>2.3699999999999999E-2</c:v>
                </c:pt>
                <c:pt idx="8010">
                  <c:v>2.4E-2</c:v>
                </c:pt>
                <c:pt idx="8011">
                  <c:v>2.47E-2</c:v>
                </c:pt>
                <c:pt idx="8012">
                  <c:v>2.4400000000000002E-2</c:v>
                </c:pt>
                <c:pt idx="8013">
                  <c:v>2.47E-2</c:v>
                </c:pt>
                <c:pt idx="8014">
                  <c:v>2.4500000000000001E-2</c:v>
                </c:pt>
                <c:pt idx="8015">
                  <c:v>2.3400000000000001E-2</c:v>
                </c:pt>
                <c:pt idx="8016">
                  <c:v>2.2800000000000001E-2</c:v>
                </c:pt>
                <c:pt idx="8017">
                  <c:v>2.3400000000000001E-2</c:v>
                </c:pt>
                <c:pt idx="8018">
                  <c:v>2.2700000000000001E-2</c:v>
                </c:pt>
                <c:pt idx="8019">
                  <c:v>2.24E-2</c:v>
                </c:pt>
                <c:pt idx="8020">
                  <c:v>2.23E-2</c:v>
                </c:pt>
                <c:pt idx="8021">
                  <c:v>2.2700000000000001E-2</c:v>
                </c:pt>
                <c:pt idx="8022">
                  <c:v>2.2800000000000001E-2</c:v>
                </c:pt>
                <c:pt idx="8023">
                  <c:v>2.2499999999999999E-2</c:v>
                </c:pt>
                <c:pt idx="8024">
                  <c:v>2.2800000000000001E-2</c:v>
                </c:pt>
                <c:pt idx="8025">
                  <c:v>2.2200000000000001E-2</c:v>
                </c:pt>
                <c:pt idx="8026">
                  <c:v>2.2599999999999999E-2</c:v>
                </c:pt>
                <c:pt idx="8027">
                  <c:v>2.2499999999999999E-2</c:v>
                </c:pt>
                <c:pt idx="8028">
                  <c:v>2.2700000000000001E-2</c:v>
                </c:pt>
                <c:pt idx="8029">
                  <c:v>2.24E-2</c:v>
                </c:pt>
                <c:pt idx="8030">
                  <c:v>2.2800000000000001E-2</c:v>
                </c:pt>
                <c:pt idx="8031">
                  <c:v>2.29E-2</c:v>
                </c:pt>
                <c:pt idx="8032">
                  <c:v>2.3599999999999999E-2</c:v>
                </c:pt>
                <c:pt idx="8033">
                  <c:v>2.3800000000000002E-2</c:v>
                </c:pt>
                <c:pt idx="8034">
                  <c:v>2.41E-2</c:v>
                </c:pt>
                <c:pt idx="8035">
                  <c:v>2.4400000000000002E-2</c:v>
                </c:pt>
                <c:pt idx="8036">
                  <c:v>2.4799999999999999E-2</c:v>
                </c:pt>
                <c:pt idx="8037">
                  <c:v>2.47E-2</c:v>
                </c:pt>
                <c:pt idx="8038">
                  <c:v>2.4500000000000001E-2</c:v>
                </c:pt>
                <c:pt idx="8039">
                  <c:v>2.5000000000000001E-2</c:v>
                </c:pt>
                <c:pt idx="8040">
                  <c:v>2.5600000000000001E-2</c:v>
                </c:pt>
                <c:pt idx="8041">
                  <c:v>2.5600000000000001E-2</c:v>
                </c:pt>
                <c:pt idx="8042">
                  <c:v>2.52E-2</c:v>
                </c:pt>
                <c:pt idx="8043">
                  <c:v>2.47E-2</c:v>
                </c:pt>
                <c:pt idx="8044">
                  <c:v>2.47E-2</c:v>
                </c:pt>
                <c:pt idx="8045">
                  <c:v>2.41E-2</c:v>
                </c:pt>
                <c:pt idx="8046">
                  <c:v>2.3900000000000001E-2</c:v>
                </c:pt>
                <c:pt idx="8047">
                  <c:v>2.41E-2</c:v>
                </c:pt>
                <c:pt idx="8048">
                  <c:v>2.3900000000000001E-2</c:v>
                </c:pt>
                <c:pt idx="8049">
                  <c:v>2.41E-2</c:v>
                </c:pt>
                <c:pt idx="8050">
                  <c:v>2.4299999999999999E-2</c:v>
                </c:pt>
                <c:pt idx="8051">
                  <c:v>2.4199999999999999E-2</c:v>
                </c:pt>
                <c:pt idx="8052">
                  <c:v>2.5000000000000001E-2</c:v>
                </c:pt>
                <c:pt idx="8053">
                  <c:v>2.5499999999999998E-2</c:v>
                </c:pt>
                <c:pt idx="8054">
                  <c:v>2.63E-2</c:v>
                </c:pt>
                <c:pt idx="8055">
                  <c:v>2.5899999999999999E-2</c:v>
                </c:pt>
                <c:pt idx="8056">
                  <c:v>2.69E-2</c:v>
                </c:pt>
                <c:pt idx="8057">
                  <c:v>2.7E-2</c:v>
                </c:pt>
                <c:pt idx="8058">
                  <c:v>2.64E-2</c:v>
                </c:pt>
                <c:pt idx="8059">
                  <c:v>2.5499999999999998E-2</c:v>
                </c:pt>
                <c:pt idx="8060">
                  <c:v>2.6599999999999999E-2</c:v>
                </c:pt>
                <c:pt idx="8061">
                  <c:v>2.6499999999999999E-2</c:v>
                </c:pt>
                <c:pt idx="8062">
                  <c:v>2.6700000000000002E-2</c:v>
                </c:pt>
                <c:pt idx="8063">
                  <c:v>2.69E-2</c:v>
                </c:pt>
                <c:pt idx="8064">
                  <c:v>2.5999999999999999E-2</c:v>
                </c:pt>
                <c:pt idx="8065">
                  <c:v>2.7699999999999999E-2</c:v>
                </c:pt>
                <c:pt idx="8066">
                  <c:v>2.8199999999999999E-2</c:v>
                </c:pt>
                <c:pt idx="8067">
                  <c:v>2.8500000000000001E-2</c:v>
                </c:pt>
                <c:pt idx="8068">
                  <c:v>2.8500000000000001E-2</c:v>
                </c:pt>
                <c:pt idx="8069">
                  <c:v>2.9499999999999998E-2</c:v>
                </c:pt>
                <c:pt idx="8070">
                  <c:v>3.0200000000000001E-2</c:v>
                </c:pt>
                <c:pt idx="8071">
                  <c:v>2.9499999999999998E-2</c:v>
                </c:pt>
                <c:pt idx="8072">
                  <c:v>2.9499999999999998E-2</c:v>
                </c:pt>
                <c:pt idx="8073">
                  <c:v>2.98E-2</c:v>
                </c:pt>
                <c:pt idx="8074">
                  <c:v>3.0200000000000001E-2</c:v>
                </c:pt>
                <c:pt idx="8075">
                  <c:v>3.0200000000000001E-2</c:v>
                </c:pt>
                <c:pt idx="8076">
                  <c:v>3.0700000000000002E-2</c:v>
                </c:pt>
                <c:pt idx="8077">
                  <c:v>3.0300000000000001E-2</c:v>
                </c:pt>
                <c:pt idx="8078">
                  <c:v>2.9499999999999998E-2</c:v>
                </c:pt>
                <c:pt idx="8079">
                  <c:v>2.9700000000000001E-2</c:v>
                </c:pt>
                <c:pt idx="8080">
                  <c:v>2.9399999999999999E-2</c:v>
                </c:pt>
                <c:pt idx="8081">
                  <c:v>2.98E-2</c:v>
                </c:pt>
                <c:pt idx="8082">
                  <c:v>2.98E-2</c:v>
                </c:pt>
                <c:pt idx="8083">
                  <c:v>2.98E-2</c:v>
                </c:pt>
                <c:pt idx="8084">
                  <c:v>2.98E-2</c:v>
                </c:pt>
                <c:pt idx="8085">
                  <c:v>3.0099999999999998E-2</c:v>
                </c:pt>
                <c:pt idx="8086">
                  <c:v>2.9499999999999998E-2</c:v>
                </c:pt>
                <c:pt idx="8087">
                  <c:v>2.9499999999999998E-2</c:v>
                </c:pt>
                <c:pt idx="8088">
                  <c:v>2.9499999999999998E-2</c:v>
                </c:pt>
                <c:pt idx="8089">
                  <c:v>2.8899999999999999E-2</c:v>
                </c:pt>
                <c:pt idx="8090">
                  <c:v>2.9399999999999999E-2</c:v>
                </c:pt>
                <c:pt idx="8091">
                  <c:v>2.9100000000000001E-2</c:v>
                </c:pt>
                <c:pt idx="8092">
                  <c:v>2.87E-2</c:v>
                </c:pt>
                <c:pt idx="8093">
                  <c:v>2.86E-2</c:v>
                </c:pt>
                <c:pt idx="8094">
                  <c:v>2.92E-2</c:v>
                </c:pt>
                <c:pt idx="8095">
                  <c:v>3.0499999999999999E-2</c:v>
                </c:pt>
                <c:pt idx="8096">
                  <c:v>3.0499999999999999E-2</c:v>
                </c:pt>
                <c:pt idx="8097">
                  <c:v>3.0099999999999998E-2</c:v>
                </c:pt>
                <c:pt idx="8098">
                  <c:v>3.04E-2</c:v>
                </c:pt>
                <c:pt idx="8099">
                  <c:v>3.1199999999999999E-2</c:v>
                </c:pt>
                <c:pt idx="8100">
                  <c:v>3.1E-2</c:v>
                </c:pt>
                <c:pt idx="8101">
                  <c:v>3.1600000000000003E-2</c:v>
                </c:pt>
                <c:pt idx="8102">
                  <c:v>3.1600000000000003E-2</c:v>
                </c:pt>
                <c:pt idx="8103">
                  <c:v>3.15E-2</c:v>
                </c:pt>
                <c:pt idx="8104">
                  <c:v>3.1399999999999997E-2</c:v>
                </c:pt>
                <c:pt idx="8105">
                  <c:v>3.1800000000000002E-2</c:v>
                </c:pt>
                <c:pt idx="8106">
                  <c:v>3.2099999999999997E-2</c:v>
                </c:pt>
                <c:pt idx="8107">
                  <c:v>3.15E-2</c:v>
                </c:pt>
                <c:pt idx="8108">
                  <c:v>3.15E-2</c:v>
                </c:pt>
                <c:pt idx="8109">
                  <c:v>3.2199999999999999E-2</c:v>
                </c:pt>
                <c:pt idx="8110">
                  <c:v>3.2399999999999998E-2</c:v>
                </c:pt>
                <c:pt idx="8111">
                  <c:v>3.2000000000000001E-2</c:v>
                </c:pt>
                <c:pt idx="8112">
                  <c:v>3.2599999999999997E-2</c:v>
                </c:pt>
                <c:pt idx="8113">
                  <c:v>3.2500000000000001E-2</c:v>
                </c:pt>
                <c:pt idx="8114">
                  <c:v>3.2500000000000001E-2</c:v>
                </c:pt>
                <c:pt idx="8115">
                  <c:v>3.3099999999999997E-2</c:v>
                </c:pt>
                <c:pt idx="8116">
                  <c:v>3.3099999999999997E-2</c:v>
                </c:pt>
                <c:pt idx="8117">
                  <c:v>3.27E-2</c:v>
                </c:pt>
                <c:pt idx="8118">
                  <c:v>3.2899999999999999E-2</c:v>
                </c:pt>
                <c:pt idx="8119">
                  <c:v>3.2899999999999999E-2</c:v>
                </c:pt>
                <c:pt idx="8120">
                  <c:v>3.2500000000000001E-2</c:v>
                </c:pt>
                <c:pt idx="8121">
                  <c:v>3.1800000000000002E-2</c:v>
                </c:pt>
                <c:pt idx="8122">
                  <c:v>3.2500000000000001E-2</c:v>
                </c:pt>
                <c:pt idx="8123">
                  <c:v>3.1800000000000002E-2</c:v>
                </c:pt>
                <c:pt idx="8124">
                  <c:v>3.15E-2</c:v>
                </c:pt>
                <c:pt idx="8125">
                  <c:v>3.1300000000000001E-2</c:v>
                </c:pt>
                <c:pt idx="8126">
                  <c:v>3.1199999999999999E-2</c:v>
                </c:pt>
                <c:pt idx="8127">
                  <c:v>3.1399999999999997E-2</c:v>
                </c:pt>
                <c:pt idx="8128">
                  <c:v>3.1600000000000003E-2</c:v>
                </c:pt>
                <c:pt idx="8129">
                  <c:v>3.1800000000000002E-2</c:v>
                </c:pt>
                <c:pt idx="8130">
                  <c:v>3.2000000000000001E-2</c:v>
                </c:pt>
                <c:pt idx="8131">
                  <c:v>3.3000000000000002E-2</c:v>
                </c:pt>
                <c:pt idx="8132">
                  <c:v>3.2800000000000003E-2</c:v>
                </c:pt>
                <c:pt idx="8133">
                  <c:v>3.2899999999999999E-2</c:v>
                </c:pt>
                <c:pt idx="8134">
                  <c:v>3.3000000000000002E-2</c:v>
                </c:pt>
                <c:pt idx="8135">
                  <c:v>3.2800000000000003E-2</c:v>
                </c:pt>
                <c:pt idx="8136">
                  <c:v>3.2399999999999998E-2</c:v>
                </c:pt>
                <c:pt idx="8137">
                  <c:v>3.2000000000000001E-2</c:v>
                </c:pt>
                <c:pt idx="8138">
                  <c:v>3.2199999999999999E-2</c:v>
                </c:pt>
                <c:pt idx="8139">
                  <c:v>3.1399999999999997E-2</c:v>
                </c:pt>
                <c:pt idx="8140">
                  <c:v>3.0800000000000001E-2</c:v>
                </c:pt>
                <c:pt idx="8141">
                  <c:v>3.1699999999999999E-2</c:v>
                </c:pt>
                <c:pt idx="8142">
                  <c:v>3.1800000000000002E-2</c:v>
                </c:pt>
                <c:pt idx="8143">
                  <c:v>3.2399999999999998E-2</c:v>
                </c:pt>
                <c:pt idx="8144">
                  <c:v>3.2599999999999997E-2</c:v>
                </c:pt>
                <c:pt idx="8145">
                  <c:v>3.2199999999999999E-2</c:v>
                </c:pt>
                <c:pt idx="8146">
                  <c:v>3.2399999999999998E-2</c:v>
                </c:pt>
                <c:pt idx="8147">
                  <c:v>3.2599999999999997E-2</c:v>
                </c:pt>
                <c:pt idx="8148">
                  <c:v>3.3000000000000002E-2</c:v>
                </c:pt>
                <c:pt idx="8149">
                  <c:v>3.32E-2</c:v>
                </c:pt>
                <c:pt idx="8150">
                  <c:v>3.3300000000000003E-2</c:v>
                </c:pt>
                <c:pt idx="8151">
                  <c:v>3.3500000000000002E-2</c:v>
                </c:pt>
                <c:pt idx="8152">
                  <c:v>3.3799999999999997E-2</c:v>
                </c:pt>
                <c:pt idx="8153">
                  <c:v>3.3599999999999998E-2</c:v>
                </c:pt>
                <c:pt idx="8154">
                  <c:v>3.3799999999999997E-2</c:v>
                </c:pt>
                <c:pt idx="8155">
                  <c:v>3.4200000000000001E-2</c:v>
                </c:pt>
                <c:pt idx="8156">
                  <c:v>3.4099999999999998E-2</c:v>
                </c:pt>
                <c:pt idx="8157">
                  <c:v>3.4799999999999998E-2</c:v>
                </c:pt>
                <c:pt idx="8158">
                  <c:v>3.5000000000000003E-2</c:v>
                </c:pt>
                <c:pt idx="8159">
                  <c:v>3.44E-2</c:v>
                </c:pt>
                <c:pt idx="8160">
                  <c:v>3.44E-2</c:v>
                </c:pt>
                <c:pt idx="8161">
                  <c:v>3.4200000000000001E-2</c:v>
                </c:pt>
                <c:pt idx="8162">
                  <c:v>3.3700000000000001E-2</c:v>
                </c:pt>
                <c:pt idx="8163">
                  <c:v>3.2300000000000002E-2</c:v>
                </c:pt>
                <c:pt idx="8164">
                  <c:v>3.27E-2</c:v>
                </c:pt>
                <c:pt idx="8165">
                  <c:v>3.3000000000000002E-2</c:v>
                </c:pt>
                <c:pt idx="8166">
                  <c:v>3.2599999999999997E-2</c:v>
                </c:pt>
                <c:pt idx="8167">
                  <c:v>3.2599999999999997E-2</c:v>
                </c:pt>
                <c:pt idx="8168">
                  <c:v>3.2599999999999997E-2</c:v>
                </c:pt>
                <c:pt idx="8169">
                  <c:v>3.2300000000000002E-2</c:v>
                </c:pt>
                <c:pt idx="8170">
                  <c:v>3.2899999999999999E-2</c:v>
                </c:pt>
                <c:pt idx="8171">
                  <c:v>3.2199999999999999E-2</c:v>
                </c:pt>
                <c:pt idx="8172">
                  <c:v>3.2199999999999999E-2</c:v>
                </c:pt>
                <c:pt idx="8173">
                  <c:v>3.2599999999999997E-2</c:v>
                </c:pt>
                <c:pt idx="8174">
                  <c:v>3.2599999999999997E-2</c:v>
                </c:pt>
                <c:pt idx="8175">
                  <c:v>3.2800000000000003E-2</c:v>
                </c:pt>
                <c:pt idx="8176">
                  <c:v>3.2199999999999999E-2</c:v>
                </c:pt>
                <c:pt idx="8177">
                  <c:v>3.1800000000000002E-2</c:v>
                </c:pt>
                <c:pt idx="8178">
                  <c:v>3.09E-2</c:v>
                </c:pt>
                <c:pt idx="8179">
                  <c:v>3.1199999999999999E-2</c:v>
                </c:pt>
                <c:pt idx="8180">
                  <c:v>3.1399999999999997E-2</c:v>
                </c:pt>
                <c:pt idx="8181">
                  <c:v>3.1E-2</c:v>
                </c:pt>
                <c:pt idx="8182">
                  <c:v>3.0800000000000001E-2</c:v>
                </c:pt>
                <c:pt idx="8183">
                  <c:v>3.1099999999999999E-2</c:v>
                </c:pt>
                <c:pt idx="8184">
                  <c:v>3.09E-2</c:v>
                </c:pt>
                <c:pt idx="8185">
                  <c:v>3.1E-2</c:v>
                </c:pt>
                <c:pt idx="8186">
                  <c:v>3.1199999999999999E-2</c:v>
                </c:pt>
                <c:pt idx="8187">
                  <c:v>3.0499999999999999E-2</c:v>
                </c:pt>
                <c:pt idx="8188">
                  <c:v>3.0099999999999998E-2</c:v>
                </c:pt>
                <c:pt idx="8189">
                  <c:v>3.0700000000000002E-2</c:v>
                </c:pt>
                <c:pt idx="8190">
                  <c:v>3.04E-2</c:v>
                </c:pt>
                <c:pt idx="8191">
                  <c:v>2.9899999999999999E-2</c:v>
                </c:pt>
                <c:pt idx="8192">
                  <c:v>2.98E-2</c:v>
                </c:pt>
                <c:pt idx="8193">
                  <c:v>2.98E-2</c:v>
                </c:pt>
                <c:pt idx="8194">
                  <c:v>3.0200000000000001E-2</c:v>
                </c:pt>
                <c:pt idx="8195">
                  <c:v>2.9899999999999999E-2</c:v>
                </c:pt>
                <c:pt idx="8196">
                  <c:v>2.9899999999999999E-2</c:v>
                </c:pt>
                <c:pt idx="8197">
                  <c:v>3.04E-2</c:v>
                </c:pt>
                <c:pt idx="8198">
                  <c:v>3.0200000000000001E-2</c:v>
                </c:pt>
                <c:pt idx="8199">
                  <c:v>3.09E-2</c:v>
                </c:pt>
                <c:pt idx="8200">
                  <c:v>3.0499999999999999E-2</c:v>
                </c:pt>
                <c:pt idx="8201">
                  <c:v>3.0300000000000001E-2</c:v>
                </c:pt>
                <c:pt idx="8202">
                  <c:v>3.0300000000000001E-2</c:v>
                </c:pt>
                <c:pt idx="8203">
                  <c:v>2.9600000000000001E-2</c:v>
                </c:pt>
                <c:pt idx="8204">
                  <c:v>3.0099999999999998E-2</c:v>
                </c:pt>
                <c:pt idx="8205">
                  <c:v>2.9600000000000001E-2</c:v>
                </c:pt>
                <c:pt idx="8206">
                  <c:v>2.9100000000000001E-2</c:v>
                </c:pt>
                <c:pt idx="8207">
                  <c:v>2.9499999999999998E-2</c:v>
                </c:pt>
                <c:pt idx="8208">
                  <c:v>2.9399999999999999E-2</c:v>
                </c:pt>
                <c:pt idx="8209">
                  <c:v>2.98E-2</c:v>
                </c:pt>
                <c:pt idx="8210">
                  <c:v>2.9499999999999998E-2</c:v>
                </c:pt>
                <c:pt idx="8211">
                  <c:v>2.8500000000000001E-2</c:v>
                </c:pt>
                <c:pt idx="8212">
                  <c:v>2.8299999999999999E-2</c:v>
                </c:pt>
                <c:pt idx="8213">
                  <c:v>2.8799999999999999E-2</c:v>
                </c:pt>
                <c:pt idx="8214">
                  <c:v>2.92E-2</c:v>
                </c:pt>
                <c:pt idx="8215">
                  <c:v>2.98E-2</c:v>
                </c:pt>
                <c:pt idx="8216">
                  <c:v>3.0200000000000001E-2</c:v>
                </c:pt>
                <c:pt idx="8217">
                  <c:v>3.0300000000000001E-2</c:v>
                </c:pt>
                <c:pt idx="8218">
                  <c:v>3.0200000000000001E-2</c:v>
                </c:pt>
                <c:pt idx="8219">
                  <c:v>0.03</c:v>
                </c:pt>
                <c:pt idx="8220">
                  <c:v>2.92E-2</c:v>
                </c:pt>
                <c:pt idx="8221">
                  <c:v>2.9700000000000001E-2</c:v>
                </c:pt>
                <c:pt idx="8222">
                  <c:v>2.8199999999999999E-2</c:v>
                </c:pt>
                <c:pt idx="8223">
                  <c:v>2.6599999999999999E-2</c:v>
                </c:pt>
                <c:pt idx="8224">
                  <c:v>2.6800000000000001E-2</c:v>
                </c:pt>
                <c:pt idx="8225">
                  <c:v>2.7400000000000001E-2</c:v>
                </c:pt>
                <c:pt idx="8226">
                  <c:v>2.7400000000000001E-2</c:v>
                </c:pt>
                <c:pt idx="8227">
                  <c:v>2.69E-2</c:v>
                </c:pt>
                <c:pt idx="8228">
                  <c:v>2.6499999999999999E-2</c:v>
                </c:pt>
                <c:pt idx="8229">
                  <c:v>2.6800000000000001E-2</c:v>
                </c:pt>
                <c:pt idx="8230">
                  <c:v>2.7699999999999999E-2</c:v>
                </c:pt>
                <c:pt idx="8231">
                  <c:v>2.8799999999999999E-2</c:v>
                </c:pt>
                <c:pt idx="8232">
                  <c:v>2.81E-2</c:v>
                </c:pt>
                <c:pt idx="8233">
                  <c:v>2.76E-2</c:v>
                </c:pt>
                <c:pt idx="8234">
                  <c:v>2.75E-2</c:v>
                </c:pt>
                <c:pt idx="8235">
                  <c:v>2.64E-2</c:v>
                </c:pt>
                <c:pt idx="8236">
                  <c:v>2.64E-2</c:v>
                </c:pt>
                <c:pt idx="8237">
                  <c:v>2.5399999999999999E-2</c:v>
                </c:pt>
                <c:pt idx="8238">
                  <c:v>2.47E-2</c:v>
                </c:pt>
                <c:pt idx="8239">
                  <c:v>2.41E-2</c:v>
                </c:pt>
                <c:pt idx="8240">
                  <c:v>2.41E-2</c:v>
                </c:pt>
                <c:pt idx="8241">
                  <c:v>2.3199999999999998E-2</c:v>
                </c:pt>
                <c:pt idx="8242">
                  <c:v>2.3599999999999999E-2</c:v>
                </c:pt>
                <c:pt idx="8243">
                  <c:v>2.29E-2</c:v>
                </c:pt>
                <c:pt idx="8244">
                  <c:v>2.3599999999999999E-2</c:v>
                </c:pt>
                <c:pt idx="8245">
                  <c:v>2.1999999999999999E-2</c:v>
                </c:pt>
                <c:pt idx="8246">
                  <c:v>2.29E-2</c:v>
                </c:pt>
                <c:pt idx="8247">
                  <c:v>2.3300000000000001E-2</c:v>
                </c:pt>
                <c:pt idx="8248">
                  <c:v>2.3199999999999998E-2</c:v>
                </c:pt>
                <c:pt idx="8249">
                  <c:v>2.3099999999999999E-2</c:v>
                </c:pt>
                <c:pt idx="8250">
                  <c:v>2.23E-2</c:v>
                </c:pt>
                <c:pt idx="8251">
                  <c:v>2.06E-2</c:v>
                </c:pt>
                <c:pt idx="8252">
                  <c:v>2.1000000000000001E-2</c:v>
                </c:pt>
                <c:pt idx="8253">
                  <c:v>2.12E-2</c:v>
                </c:pt>
                <c:pt idx="8254">
                  <c:v>2.1100000000000001E-2</c:v>
                </c:pt>
                <c:pt idx="8255">
                  <c:v>2.18E-2</c:v>
                </c:pt>
                <c:pt idx="8256">
                  <c:v>2.1499999999999998E-2</c:v>
                </c:pt>
                <c:pt idx="8257">
                  <c:v>2.12E-2</c:v>
                </c:pt>
                <c:pt idx="8258">
                  <c:v>2.12E-2</c:v>
                </c:pt>
                <c:pt idx="8259">
                  <c:v>2.1100000000000001E-2</c:v>
                </c:pt>
                <c:pt idx="8260">
                  <c:v>2.18E-2</c:v>
                </c:pt>
                <c:pt idx="8261">
                  <c:v>2.1499999999999998E-2</c:v>
                </c:pt>
                <c:pt idx="8262">
                  <c:v>2.0199999999999999E-2</c:v>
                </c:pt>
                <c:pt idx="8263">
                  <c:v>1.8700000000000001E-2</c:v>
                </c:pt>
                <c:pt idx="8264">
                  <c:v>1.84E-2</c:v>
                </c:pt>
                <c:pt idx="8265">
                  <c:v>1.9199999999999998E-2</c:v>
                </c:pt>
                <c:pt idx="8266">
                  <c:v>1.89E-2</c:v>
                </c:pt>
                <c:pt idx="8267">
                  <c:v>1.77E-2</c:v>
                </c:pt>
                <c:pt idx="8268">
                  <c:v>1.7399999999999999E-2</c:v>
                </c:pt>
                <c:pt idx="8269">
                  <c:v>1.78E-2</c:v>
                </c:pt>
                <c:pt idx="8270">
                  <c:v>1.8499999999999999E-2</c:v>
                </c:pt>
                <c:pt idx="8271">
                  <c:v>1.9300000000000001E-2</c:v>
                </c:pt>
                <c:pt idx="8272">
                  <c:v>1.8599999999999998E-2</c:v>
                </c:pt>
                <c:pt idx="8273">
                  <c:v>1.7999999999999999E-2</c:v>
                </c:pt>
                <c:pt idx="8274">
                  <c:v>1.7899999999999999E-2</c:v>
                </c:pt>
                <c:pt idx="8275">
                  <c:v>1.7600000000000001E-2</c:v>
                </c:pt>
                <c:pt idx="8276">
                  <c:v>1.6899999999999998E-2</c:v>
                </c:pt>
                <c:pt idx="8277">
                  <c:v>1.7299999999999999E-2</c:v>
                </c:pt>
                <c:pt idx="8278">
                  <c:v>1.8100000000000002E-2</c:v>
                </c:pt>
                <c:pt idx="8279">
                  <c:v>1.95E-2</c:v>
                </c:pt>
                <c:pt idx="8280">
                  <c:v>1.9699999999999999E-2</c:v>
                </c:pt>
                <c:pt idx="8281">
                  <c:v>2.01E-2</c:v>
                </c:pt>
                <c:pt idx="8282">
                  <c:v>1.8800000000000001E-2</c:v>
                </c:pt>
                <c:pt idx="8283">
                  <c:v>1.7999999999999999E-2</c:v>
                </c:pt>
                <c:pt idx="8284">
                  <c:v>1.7299999999999999E-2</c:v>
                </c:pt>
                <c:pt idx="8285">
                  <c:v>1.84E-2</c:v>
                </c:pt>
                <c:pt idx="8286">
                  <c:v>1.95E-2</c:v>
                </c:pt>
                <c:pt idx="8287">
                  <c:v>0.02</c:v>
                </c:pt>
                <c:pt idx="8288">
                  <c:v>2.07E-2</c:v>
                </c:pt>
                <c:pt idx="8289">
                  <c:v>2.0799999999999999E-2</c:v>
                </c:pt>
                <c:pt idx="8290">
                  <c:v>2.1899999999999999E-2</c:v>
                </c:pt>
                <c:pt idx="8291">
                  <c:v>2.1100000000000001E-2</c:v>
                </c:pt>
                <c:pt idx="8292">
                  <c:v>2.2100000000000002E-2</c:v>
                </c:pt>
                <c:pt idx="8293">
                  <c:v>2.0899999999999998E-2</c:v>
                </c:pt>
                <c:pt idx="8294">
                  <c:v>2.01E-2</c:v>
                </c:pt>
                <c:pt idx="8295">
                  <c:v>2.06E-2</c:v>
                </c:pt>
                <c:pt idx="8296">
                  <c:v>2.0199999999999999E-2</c:v>
                </c:pt>
                <c:pt idx="8297">
                  <c:v>2.1000000000000001E-2</c:v>
                </c:pt>
                <c:pt idx="8298">
                  <c:v>2.0899999999999998E-2</c:v>
                </c:pt>
                <c:pt idx="8299">
                  <c:v>2.0500000000000001E-2</c:v>
                </c:pt>
                <c:pt idx="8300">
                  <c:v>2.01E-2</c:v>
                </c:pt>
                <c:pt idx="8301">
                  <c:v>2.1999999999999999E-2</c:v>
                </c:pt>
                <c:pt idx="8302">
                  <c:v>2.1999999999999999E-2</c:v>
                </c:pt>
                <c:pt idx="8303">
                  <c:v>2.0299999999999999E-2</c:v>
                </c:pt>
                <c:pt idx="8304">
                  <c:v>1.7600000000000001E-2</c:v>
                </c:pt>
                <c:pt idx="8305">
                  <c:v>1.8200000000000001E-2</c:v>
                </c:pt>
                <c:pt idx="8306">
                  <c:v>1.89E-2</c:v>
                </c:pt>
                <c:pt idx="8307">
                  <c:v>1.83E-2</c:v>
                </c:pt>
                <c:pt idx="8308">
                  <c:v>1.8100000000000002E-2</c:v>
                </c:pt>
                <c:pt idx="8309">
                  <c:v>1.7899999999999999E-2</c:v>
                </c:pt>
                <c:pt idx="8310">
                  <c:v>1.7299999999999999E-2</c:v>
                </c:pt>
                <c:pt idx="8311">
                  <c:v>1.7500000000000002E-2</c:v>
                </c:pt>
                <c:pt idx="8312">
                  <c:v>1.8700000000000001E-2</c:v>
                </c:pt>
                <c:pt idx="8313">
                  <c:v>1.7999999999999999E-2</c:v>
                </c:pt>
                <c:pt idx="8314">
                  <c:v>1.7600000000000001E-2</c:v>
                </c:pt>
                <c:pt idx="8315">
                  <c:v>1.8100000000000002E-2</c:v>
                </c:pt>
                <c:pt idx="8316">
                  <c:v>1.89E-2</c:v>
                </c:pt>
                <c:pt idx="8317">
                  <c:v>1.9699999999999999E-2</c:v>
                </c:pt>
                <c:pt idx="8318">
                  <c:v>1.9E-2</c:v>
                </c:pt>
                <c:pt idx="8319">
                  <c:v>1.9E-2</c:v>
                </c:pt>
                <c:pt idx="8320">
                  <c:v>2.0500000000000001E-2</c:v>
                </c:pt>
                <c:pt idx="8321">
                  <c:v>2.1299999999999999E-2</c:v>
                </c:pt>
                <c:pt idx="8322">
                  <c:v>2.2200000000000001E-2</c:v>
                </c:pt>
                <c:pt idx="8323">
                  <c:v>2.24E-2</c:v>
                </c:pt>
                <c:pt idx="8324">
                  <c:v>2.2800000000000001E-2</c:v>
                </c:pt>
                <c:pt idx="8325">
                  <c:v>2.23E-2</c:v>
                </c:pt>
                <c:pt idx="8326">
                  <c:v>2.1700000000000001E-2</c:v>
                </c:pt>
                <c:pt idx="8327">
                  <c:v>2.12E-2</c:v>
                </c:pt>
                <c:pt idx="8328">
                  <c:v>2.1999999999999999E-2</c:v>
                </c:pt>
                <c:pt idx="8329">
                  <c:v>2.18E-2</c:v>
                </c:pt>
                <c:pt idx="8330">
                  <c:v>2.1000000000000001E-2</c:v>
                </c:pt>
                <c:pt idx="8331">
                  <c:v>2.01E-2</c:v>
                </c:pt>
                <c:pt idx="8332">
                  <c:v>2.1499999999999998E-2</c:v>
                </c:pt>
                <c:pt idx="8333">
                  <c:v>2.0400000000000001E-2</c:v>
                </c:pt>
                <c:pt idx="8334">
                  <c:v>2.0299999999999999E-2</c:v>
                </c:pt>
                <c:pt idx="8335">
                  <c:v>1.9199999999999998E-2</c:v>
                </c:pt>
                <c:pt idx="8336">
                  <c:v>1.95E-2</c:v>
                </c:pt>
                <c:pt idx="8337">
                  <c:v>1.8599999999999998E-2</c:v>
                </c:pt>
                <c:pt idx="8338">
                  <c:v>1.8700000000000001E-2</c:v>
                </c:pt>
                <c:pt idx="8339">
                  <c:v>1.95E-2</c:v>
                </c:pt>
                <c:pt idx="8340">
                  <c:v>1.9199999999999998E-2</c:v>
                </c:pt>
                <c:pt idx="8341">
                  <c:v>1.9400000000000001E-2</c:v>
                </c:pt>
                <c:pt idx="8342">
                  <c:v>1.9400000000000001E-2</c:v>
                </c:pt>
                <c:pt idx="8343">
                  <c:v>1.9400000000000001E-2</c:v>
                </c:pt>
                <c:pt idx="8344">
                  <c:v>1.9400000000000001E-2</c:v>
                </c:pt>
                <c:pt idx="8345">
                  <c:v>1.89E-2</c:v>
                </c:pt>
                <c:pt idx="8346">
                  <c:v>1.83E-2</c:v>
                </c:pt>
                <c:pt idx="8347">
                  <c:v>1.83E-2</c:v>
                </c:pt>
                <c:pt idx="8348">
                  <c:v>1.83E-2</c:v>
                </c:pt>
                <c:pt idx="8349">
                  <c:v>1.89E-2</c:v>
                </c:pt>
                <c:pt idx="8350">
                  <c:v>1.9199999999999998E-2</c:v>
                </c:pt>
                <c:pt idx="8351">
                  <c:v>1.8499999999999999E-2</c:v>
                </c:pt>
                <c:pt idx="8352">
                  <c:v>1.8599999999999998E-2</c:v>
                </c:pt>
                <c:pt idx="8353">
                  <c:v>1.84E-2</c:v>
                </c:pt>
                <c:pt idx="8354">
                  <c:v>1.8700000000000001E-2</c:v>
                </c:pt>
                <c:pt idx="8355">
                  <c:v>1.8100000000000002E-2</c:v>
                </c:pt>
                <c:pt idx="8356">
                  <c:v>1.83E-2</c:v>
                </c:pt>
                <c:pt idx="8357">
                  <c:v>1.7600000000000001E-2</c:v>
                </c:pt>
                <c:pt idx="8358">
                  <c:v>1.77E-2</c:v>
                </c:pt>
                <c:pt idx="8359">
                  <c:v>1.7999999999999999E-2</c:v>
                </c:pt>
                <c:pt idx="8360">
                  <c:v>1.78E-2</c:v>
                </c:pt>
                <c:pt idx="8361">
                  <c:v>1.8599999999999998E-2</c:v>
                </c:pt>
                <c:pt idx="8362">
                  <c:v>1.9199999999999998E-2</c:v>
                </c:pt>
                <c:pt idx="8363">
                  <c:v>1.9800000000000002E-2</c:v>
                </c:pt>
                <c:pt idx="8364">
                  <c:v>0.02</c:v>
                </c:pt>
                <c:pt idx="8365">
                  <c:v>1.95E-2</c:v>
                </c:pt>
                <c:pt idx="8366">
                  <c:v>1.8700000000000001E-2</c:v>
                </c:pt>
                <c:pt idx="8367">
                  <c:v>1.8599999999999998E-2</c:v>
                </c:pt>
                <c:pt idx="8368">
                  <c:v>1.7899999999999999E-2</c:v>
                </c:pt>
                <c:pt idx="8369">
                  <c:v>1.7899999999999999E-2</c:v>
                </c:pt>
                <c:pt idx="8370">
                  <c:v>1.84E-2</c:v>
                </c:pt>
                <c:pt idx="8371">
                  <c:v>1.8599999999999998E-2</c:v>
                </c:pt>
                <c:pt idx="8372">
                  <c:v>1.9300000000000001E-2</c:v>
                </c:pt>
                <c:pt idx="8373">
                  <c:v>1.9E-2</c:v>
                </c:pt>
                <c:pt idx="8374">
                  <c:v>1.9699999999999999E-2</c:v>
                </c:pt>
                <c:pt idx="8375">
                  <c:v>1.9699999999999999E-2</c:v>
                </c:pt>
                <c:pt idx="8376">
                  <c:v>2.0299999999999999E-2</c:v>
                </c:pt>
                <c:pt idx="8377">
                  <c:v>1.9300000000000001E-2</c:v>
                </c:pt>
                <c:pt idx="8378">
                  <c:v>1.9300000000000001E-2</c:v>
                </c:pt>
                <c:pt idx="8379">
                  <c:v>1.9E-2</c:v>
                </c:pt>
                <c:pt idx="8380">
                  <c:v>1.8499999999999999E-2</c:v>
                </c:pt>
                <c:pt idx="8381">
                  <c:v>1.8599999999999998E-2</c:v>
                </c:pt>
                <c:pt idx="8382">
                  <c:v>1.9199999999999998E-2</c:v>
                </c:pt>
                <c:pt idx="8383">
                  <c:v>1.9199999999999998E-2</c:v>
                </c:pt>
                <c:pt idx="8384">
                  <c:v>1.9699999999999999E-2</c:v>
                </c:pt>
                <c:pt idx="8385">
                  <c:v>1.9199999999999998E-2</c:v>
                </c:pt>
                <c:pt idx="8386">
                  <c:v>1.8800000000000001E-2</c:v>
                </c:pt>
                <c:pt idx="8387">
                  <c:v>1.8800000000000001E-2</c:v>
                </c:pt>
                <c:pt idx="8388">
                  <c:v>1.8200000000000001E-2</c:v>
                </c:pt>
                <c:pt idx="8389">
                  <c:v>1.7899999999999999E-2</c:v>
                </c:pt>
                <c:pt idx="8390">
                  <c:v>1.8100000000000002E-2</c:v>
                </c:pt>
                <c:pt idx="8391">
                  <c:v>1.8700000000000001E-2</c:v>
                </c:pt>
                <c:pt idx="8392">
                  <c:v>1.7999999999999999E-2</c:v>
                </c:pt>
                <c:pt idx="8393">
                  <c:v>1.8200000000000001E-2</c:v>
                </c:pt>
                <c:pt idx="8394">
                  <c:v>1.78E-2</c:v>
                </c:pt>
                <c:pt idx="8395">
                  <c:v>1.78E-2</c:v>
                </c:pt>
                <c:pt idx="8396">
                  <c:v>1.7999999999999999E-2</c:v>
                </c:pt>
                <c:pt idx="8397">
                  <c:v>1.7899999999999999E-2</c:v>
                </c:pt>
                <c:pt idx="8398">
                  <c:v>1.7500000000000002E-2</c:v>
                </c:pt>
                <c:pt idx="8399">
                  <c:v>1.8100000000000002E-2</c:v>
                </c:pt>
                <c:pt idx="8400">
                  <c:v>1.95E-2</c:v>
                </c:pt>
                <c:pt idx="8401">
                  <c:v>1.9699999999999999E-2</c:v>
                </c:pt>
                <c:pt idx="8402">
                  <c:v>2.0500000000000001E-2</c:v>
                </c:pt>
                <c:pt idx="8403">
                  <c:v>2.0400000000000001E-2</c:v>
                </c:pt>
                <c:pt idx="8404">
                  <c:v>2.0400000000000001E-2</c:v>
                </c:pt>
                <c:pt idx="8405">
                  <c:v>1.9699999999999999E-2</c:v>
                </c:pt>
                <c:pt idx="8406">
                  <c:v>1.9099999999999999E-2</c:v>
                </c:pt>
                <c:pt idx="8407">
                  <c:v>1.8800000000000001E-2</c:v>
                </c:pt>
                <c:pt idx="8408">
                  <c:v>1.9400000000000001E-2</c:v>
                </c:pt>
                <c:pt idx="8409">
                  <c:v>1.89E-2</c:v>
                </c:pt>
                <c:pt idx="8410">
                  <c:v>1.84E-2</c:v>
                </c:pt>
                <c:pt idx="8411">
                  <c:v>1.7999999999999999E-2</c:v>
                </c:pt>
                <c:pt idx="8412">
                  <c:v>1.7899999999999999E-2</c:v>
                </c:pt>
                <c:pt idx="8413">
                  <c:v>1.7899999999999999E-2</c:v>
                </c:pt>
                <c:pt idx="8414">
                  <c:v>1.8100000000000002E-2</c:v>
                </c:pt>
                <c:pt idx="8415">
                  <c:v>1.7999999999999999E-2</c:v>
                </c:pt>
                <c:pt idx="8416">
                  <c:v>1.7399999999999999E-2</c:v>
                </c:pt>
                <c:pt idx="8417">
                  <c:v>1.7399999999999999E-2</c:v>
                </c:pt>
                <c:pt idx="8418">
                  <c:v>1.7399999999999999E-2</c:v>
                </c:pt>
                <c:pt idx="8419">
                  <c:v>1.6400000000000001E-2</c:v>
                </c:pt>
                <c:pt idx="8420">
                  <c:v>1.6899999999999998E-2</c:v>
                </c:pt>
                <c:pt idx="8421">
                  <c:v>1.7000000000000001E-2</c:v>
                </c:pt>
                <c:pt idx="8422">
                  <c:v>1.6400000000000001E-2</c:v>
                </c:pt>
                <c:pt idx="8423">
                  <c:v>1.6299999999999999E-2</c:v>
                </c:pt>
                <c:pt idx="8424">
                  <c:v>1.67E-2</c:v>
                </c:pt>
                <c:pt idx="8425">
                  <c:v>1.6299999999999999E-2</c:v>
                </c:pt>
                <c:pt idx="8426">
                  <c:v>1.61E-2</c:v>
                </c:pt>
                <c:pt idx="8427">
                  <c:v>1.6299999999999999E-2</c:v>
                </c:pt>
                <c:pt idx="8428">
                  <c:v>1.55E-2</c:v>
                </c:pt>
                <c:pt idx="8429">
                  <c:v>1.6199999999999999E-2</c:v>
                </c:pt>
                <c:pt idx="8430">
                  <c:v>1.66E-2</c:v>
                </c:pt>
                <c:pt idx="8431">
                  <c:v>1.6E-2</c:v>
                </c:pt>
                <c:pt idx="8432">
                  <c:v>1.6199999999999999E-2</c:v>
                </c:pt>
                <c:pt idx="8433">
                  <c:v>1.5800000000000002E-2</c:v>
                </c:pt>
                <c:pt idx="8434">
                  <c:v>1.66E-2</c:v>
                </c:pt>
                <c:pt idx="8435">
                  <c:v>1.6E-2</c:v>
                </c:pt>
                <c:pt idx="8436">
                  <c:v>1.61E-2</c:v>
                </c:pt>
                <c:pt idx="8437">
                  <c:v>1.5800000000000002E-2</c:v>
                </c:pt>
                <c:pt idx="8438">
                  <c:v>1.5699999999999999E-2</c:v>
                </c:pt>
                <c:pt idx="8439">
                  <c:v>1.5299999999999999E-2</c:v>
                </c:pt>
                <c:pt idx="8440">
                  <c:v>1.5100000000000001E-2</c:v>
                </c:pt>
                <c:pt idx="8441">
                  <c:v>1.5299999999999999E-2</c:v>
                </c:pt>
                <c:pt idx="8442">
                  <c:v>1.5100000000000001E-2</c:v>
                </c:pt>
                <c:pt idx="8443">
                  <c:v>1.4500000000000001E-2</c:v>
                </c:pt>
                <c:pt idx="8444">
                  <c:v>1.46E-2</c:v>
                </c:pt>
                <c:pt idx="8445">
                  <c:v>1.47E-2</c:v>
                </c:pt>
                <c:pt idx="8446">
                  <c:v>1.43E-2</c:v>
                </c:pt>
                <c:pt idx="8447">
                  <c:v>1.43E-2</c:v>
                </c:pt>
                <c:pt idx="8448">
                  <c:v>1.43E-2</c:v>
                </c:pt>
                <c:pt idx="8449">
                  <c:v>1.4800000000000001E-2</c:v>
                </c:pt>
                <c:pt idx="8450">
                  <c:v>1.3899999999999999E-2</c:v>
                </c:pt>
                <c:pt idx="8451">
                  <c:v>1.3899999999999999E-2</c:v>
                </c:pt>
                <c:pt idx="8452">
                  <c:v>1.37E-2</c:v>
                </c:pt>
                <c:pt idx="8453">
                  <c:v>1.3599999999999999E-2</c:v>
                </c:pt>
                <c:pt idx="8454">
                  <c:v>1.37E-2</c:v>
                </c:pt>
                <c:pt idx="8455">
                  <c:v>1.2699999999999999E-2</c:v>
                </c:pt>
                <c:pt idx="8456">
                  <c:v>1.2E-2</c:v>
                </c:pt>
                <c:pt idx="8457">
                  <c:v>1.17E-2</c:v>
                </c:pt>
                <c:pt idx="8458">
                  <c:v>1.21E-2</c:v>
                </c:pt>
                <c:pt idx="8459">
                  <c:v>1.2200000000000001E-2</c:v>
                </c:pt>
                <c:pt idx="8460">
                  <c:v>1.32E-2</c:v>
                </c:pt>
                <c:pt idx="8461">
                  <c:v>1.37E-2</c:v>
                </c:pt>
                <c:pt idx="8462">
                  <c:v>1.3299999999999999E-2</c:v>
                </c:pt>
                <c:pt idx="8463">
                  <c:v>1.2999999999999999E-2</c:v>
                </c:pt>
                <c:pt idx="8464">
                  <c:v>1.43E-2</c:v>
                </c:pt>
                <c:pt idx="8465">
                  <c:v>1.4999999999999999E-2</c:v>
                </c:pt>
                <c:pt idx="8466">
                  <c:v>1.49E-2</c:v>
                </c:pt>
                <c:pt idx="8467">
                  <c:v>1.4500000000000001E-2</c:v>
                </c:pt>
                <c:pt idx="8468">
                  <c:v>1.4200000000000001E-2</c:v>
                </c:pt>
                <c:pt idx="8469">
                  <c:v>1.5299999999999999E-2</c:v>
                </c:pt>
                <c:pt idx="8470">
                  <c:v>1.61E-2</c:v>
                </c:pt>
                <c:pt idx="8471">
                  <c:v>1.52E-2</c:v>
                </c:pt>
                <c:pt idx="8472">
                  <c:v>1.5800000000000002E-2</c:v>
                </c:pt>
                <c:pt idx="8473">
                  <c:v>1.46E-2</c:v>
                </c:pt>
                <c:pt idx="8474">
                  <c:v>1.5100000000000001E-2</c:v>
                </c:pt>
                <c:pt idx="8475">
                  <c:v>1.5599999999999999E-2</c:v>
                </c:pt>
                <c:pt idx="8476">
                  <c:v>1.5100000000000001E-2</c:v>
                </c:pt>
                <c:pt idx="8477">
                  <c:v>1.5800000000000002E-2</c:v>
                </c:pt>
                <c:pt idx="8478">
                  <c:v>1.5100000000000001E-2</c:v>
                </c:pt>
                <c:pt idx="8479">
                  <c:v>1.5299999999999999E-2</c:v>
                </c:pt>
                <c:pt idx="8480">
                  <c:v>1.46E-2</c:v>
                </c:pt>
                <c:pt idx="8481">
                  <c:v>1.3899999999999999E-2</c:v>
                </c:pt>
                <c:pt idx="8482">
                  <c:v>1.3299999999999999E-2</c:v>
                </c:pt>
                <c:pt idx="8483">
                  <c:v>1.32E-2</c:v>
                </c:pt>
                <c:pt idx="8484">
                  <c:v>1.3100000000000001E-2</c:v>
                </c:pt>
                <c:pt idx="8485">
                  <c:v>1.26E-2</c:v>
                </c:pt>
                <c:pt idx="8486">
                  <c:v>1.2500000000000001E-2</c:v>
                </c:pt>
                <c:pt idx="8487">
                  <c:v>1.26E-2</c:v>
                </c:pt>
                <c:pt idx="8488">
                  <c:v>1.23E-2</c:v>
                </c:pt>
                <c:pt idx="8489">
                  <c:v>1.2200000000000001E-2</c:v>
                </c:pt>
                <c:pt idx="8490">
                  <c:v>1.2E-2</c:v>
                </c:pt>
                <c:pt idx="8491">
                  <c:v>1.2200000000000001E-2</c:v>
                </c:pt>
                <c:pt idx="8492">
                  <c:v>1.1599999999999999E-2</c:v>
                </c:pt>
                <c:pt idx="8493">
                  <c:v>1.18E-2</c:v>
                </c:pt>
                <c:pt idx="8494">
                  <c:v>1.23E-2</c:v>
                </c:pt>
                <c:pt idx="8495">
                  <c:v>1.26E-2</c:v>
                </c:pt>
                <c:pt idx="8496">
                  <c:v>1.32E-2</c:v>
                </c:pt>
                <c:pt idx="8497">
                  <c:v>1.4E-2</c:v>
                </c:pt>
                <c:pt idx="8498">
                  <c:v>1.38E-2</c:v>
                </c:pt>
                <c:pt idx="8499">
                  <c:v>1.2800000000000001E-2</c:v>
                </c:pt>
                <c:pt idx="8500">
                  <c:v>1.37E-2</c:v>
                </c:pt>
                <c:pt idx="8501">
                  <c:v>1.24E-2</c:v>
                </c:pt>
                <c:pt idx="8502">
                  <c:v>1.4200000000000001E-2</c:v>
                </c:pt>
                <c:pt idx="8503">
                  <c:v>1.4E-2</c:v>
                </c:pt>
                <c:pt idx="8504">
                  <c:v>1.47E-2</c:v>
                </c:pt>
                <c:pt idx="8505">
                  <c:v>1.43E-2</c:v>
                </c:pt>
                <c:pt idx="8506">
                  <c:v>1.4500000000000001E-2</c:v>
                </c:pt>
                <c:pt idx="8507">
                  <c:v>1.38E-2</c:v>
                </c:pt>
                <c:pt idx="8508">
                  <c:v>1.4E-2</c:v>
                </c:pt>
                <c:pt idx="8509">
                  <c:v>1.46E-2</c:v>
                </c:pt>
                <c:pt idx="8510">
                  <c:v>1.5599999999999999E-2</c:v>
                </c:pt>
                <c:pt idx="8511">
                  <c:v>1.52E-2</c:v>
                </c:pt>
                <c:pt idx="8512">
                  <c:v>1.49E-2</c:v>
                </c:pt>
                <c:pt idx="8513">
                  <c:v>1.4999999999999999E-2</c:v>
                </c:pt>
                <c:pt idx="8514">
                  <c:v>1.5599999999999999E-2</c:v>
                </c:pt>
                <c:pt idx="8515">
                  <c:v>1.4500000000000001E-2</c:v>
                </c:pt>
                <c:pt idx="8516">
                  <c:v>1.37E-2</c:v>
                </c:pt>
                <c:pt idx="8517">
                  <c:v>1.34E-2</c:v>
                </c:pt>
                <c:pt idx="8518">
                  <c:v>1.34E-2</c:v>
                </c:pt>
                <c:pt idx="8519">
                  <c:v>1.3299999999999999E-2</c:v>
                </c:pt>
                <c:pt idx="8520">
                  <c:v>1.37E-2</c:v>
                </c:pt>
                <c:pt idx="8521">
                  <c:v>1.32E-2</c:v>
                </c:pt>
                <c:pt idx="8522">
                  <c:v>1.3299999999999999E-2</c:v>
                </c:pt>
                <c:pt idx="8523">
                  <c:v>1.38E-2</c:v>
                </c:pt>
                <c:pt idx="8524">
                  <c:v>1.3899999999999999E-2</c:v>
                </c:pt>
                <c:pt idx="8525">
                  <c:v>1.4200000000000001E-2</c:v>
                </c:pt>
                <c:pt idx="8526">
                  <c:v>1.5299999999999999E-2</c:v>
                </c:pt>
                <c:pt idx="8527">
                  <c:v>1.49E-2</c:v>
                </c:pt>
                <c:pt idx="8528">
                  <c:v>1.52E-2</c:v>
                </c:pt>
                <c:pt idx="8529">
                  <c:v>1.5100000000000001E-2</c:v>
                </c:pt>
                <c:pt idx="8530">
                  <c:v>1.5900000000000001E-2</c:v>
                </c:pt>
                <c:pt idx="8531">
                  <c:v>1.5299999999999999E-2</c:v>
                </c:pt>
                <c:pt idx="8532">
                  <c:v>1.66E-2</c:v>
                </c:pt>
                <c:pt idx="8533">
                  <c:v>1.6400000000000001E-2</c:v>
                </c:pt>
                <c:pt idx="8534">
                  <c:v>1.6E-2</c:v>
                </c:pt>
                <c:pt idx="8535">
                  <c:v>1.5800000000000002E-2</c:v>
                </c:pt>
                <c:pt idx="8536">
                  <c:v>1.54E-2</c:v>
                </c:pt>
                <c:pt idx="8537">
                  <c:v>1.5599999999999999E-2</c:v>
                </c:pt>
                <c:pt idx="8538">
                  <c:v>1.5299999999999999E-2</c:v>
                </c:pt>
                <c:pt idx="8539">
                  <c:v>1.5599999999999999E-2</c:v>
                </c:pt>
                <c:pt idx="8540">
                  <c:v>1.41E-2</c:v>
                </c:pt>
                <c:pt idx="8541">
                  <c:v>1.41E-2</c:v>
                </c:pt>
                <c:pt idx="8542">
                  <c:v>1.4E-2</c:v>
                </c:pt>
                <c:pt idx="8543">
                  <c:v>1.46E-2</c:v>
                </c:pt>
                <c:pt idx="8544">
                  <c:v>1.46E-2</c:v>
                </c:pt>
                <c:pt idx="8545">
                  <c:v>1.4500000000000001E-2</c:v>
                </c:pt>
                <c:pt idx="8546">
                  <c:v>1.44E-2</c:v>
                </c:pt>
                <c:pt idx="8547">
                  <c:v>1.5100000000000001E-2</c:v>
                </c:pt>
                <c:pt idx="8548">
                  <c:v>1.47E-2</c:v>
                </c:pt>
                <c:pt idx="8549">
                  <c:v>1.47E-2</c:v>
                </c:pt>
                <c:pt idx="8550">
                  <c:v>1.4999999999999999E-2</c:v>
                </c:pt>
                <c:pt idx="8551">
                  <c:v>1.5100000000000001E-2</c:v>
                </c:pt>
                <c:pt idx="8552">
                  <c:v>1.46E-2</c:v>
                </c:pt>
                <c:pt idx="8553">
                  <c:v>1.47E-2</c:v>
                </c:pt>
                <c:pt idx="8554">
                  <c:v>1.54E-2</c:v>
                </c:pt>
                <c:pt idx="8555">
                  <c:v>1.6400000000000001E-2</c:v>
                </c:pt>
                <c:pt idx="8556">
                  <c:v>1.6299999999999999E-2</c:v>
                </c:pt>
                <c:pt idx="8557">
                  <c:v>1.6E-2</c:v>
                </c:pt>
                <c:pt idx="8558">
                  <c:v>1.6199999999999999E-2</c:v>
                </c:pt>
                <c:pt idx="8559">
                  <c:v>1.5699999999999999E-2</c:v>
                </c:pt>
                <c:pt idx="8560">
                  <c:v>1.5699999999999999E-2</c:v>
                </c:pt>
                <c:pt idx="8561">
                  <c:v>1.5800000000000002E-2</c:v>
                </c:pt>
                <c:pt idx="8562">
                  <c:v>1.54E-2</c:v>
                </c:pt>
                <c:pt idx="8563">
                  <c:v>1.46E-2</c:v>
                </c:pt>
                <c:pt idx="8564">
                  <c:v>1.47E-2</c:v>
                </c:pt>
                <c:pt idx="8565">
                  <c:v>1.47E-2</c:v>
                </c:pt>
                <c:pt idx="8566">
                  <c:v>1.46E-2</c:v>
                </c:pt>
                <c:pt idx="8567">
                  <c:v>1.4500000000000001E-2</c:v>
                </c:pt>
                <c:pt idx="8568">
                  <c:v>1.43E-2</c:v>
                </c:pt>
                <c:pt idx="8569">
                  <c:v>1.43E-2</c:v>
                </c:pt>
                <c:pt idx="8570">
                  <c:v>1.37E-2</c:v>
                </c:pt>
                <c:pt idx="8571">
                  <c:v>1.3599999999999999E-2</c:v>
                </c:pt>
                <c:pt idx="8572">
                  <c:v>1.34E-2</c:v>
                </c:pt>
                <c:pt idx="8573">
                  <c:v>1.34E-2</c:v>
                </c:pt>
                <c:pt idx="8574">
                  <c:v>1.34E-2</c:v>
                </c:pt>
                <c:pt idx="8575">
                  <c:v>1.34E-2</c:v>
                </c:pt>
                <c:pt idx="8576">
                  <c:v>1.34E-2</c:v>
                </c:pt>
                <c:pt idx="8577">
                  <c:v>1.32E-2</c:v>
                </c:pt>
                <c:pt idx="8578">
                  <c:v>1.35E-2</c:v>
                </c:pt>
                <c:pt idx="8579">
                  <c:v>1.41E-2</c:v>
                </c:pt>
                <c:pt idx="8580">
                  <c:v>1.43E-2</c:v>
                </c:pt>
                <c:pt idx="8581">
                  <c:v>1.43E-2</c:v>
                </c:pt>
                <c:pt idx="8582">
                  <c:v>1.44E-2</c:v>
                </c:pt>
                <c:pt idx="8583">
                  <c:v>1.41E-2</c:v>
                </c:pt>
                <c:pt idx="8584">
                  <c:v>1.43E-2</c:v>
                </c:pt>
                <c:pt idx="8585">
                  <c:v>1.37E-2</c:v>
                </c:pt>
                <c:pt idx="8586">
                  <c:v>1.38E-2</c:v>
                </c:pt>
                <c:pt idx="8587">
                  <c:v>1.38E-2</c:v>
                </c:pt>
                <c:pt idx="8588">
                  <c:v>1.41E-2</c:v>
                </c:pt>
                <c:pt idx="8589">
                  <c:v>1.3899999999999999E-2</c:v>
                </c:pt>
                <c:pt idx="8590">
                  <c:v>1.34E-2</c:v>
                </c:pt>
                <c:pt idx="8591">
                  <c:v>1.29E-2</c:v>
                </c:pt>
                <c:pt idx="8592">
                  <c:v>1.29E-2</c:v>
                </c:pt>
                <c:pt idx="8593">
                  <c:v>1.2999999999999999E-2</c:v>
                </c:pt>
                <c:pt idx="8594">
                  <c:v>1.32E-2</c:v>
                </c:pt>
                <c:pt idx="8595">
                  <c:v>1.3299999999999999E-2</c:v>
                </c:pt>
                <c:pt idx="8596">
                  <c:v>1.35E-2</c:v>
                </c:pt>
                <c:pt idx="8597">
                  <c:v>1.3599999999999999E-2</c:v>
                </c:pt>
                <c:pt idx="8598">
                  <c:v>1.37E-2</c:v>
                </c:pt>
                <c:pt idx="8599">
                  <c:v>1.41E-2</c:v>
                </c:pt>
                <c:pt idx="8600">
                  <c:v>1.43E-2</c:v>
                </c:pt>
                <c:pt idx="8601">
                  <c:v>1.4200000000000001E-2</c:v>
                </c:pt>
                <c:pt idx="8602">
                  <c:v>1.38E-2</c:v>
                </c:pt>
                <c:pt idx="8603">
                  <c:v>1.38E-2</c:v>
                </c:pt>
                <c:pt idx="8604">
                  <c:v>1.38E-2</c:v>
                </c:pt>
                <c:pt idx="8605">
                  <c:v>1.38E-2</c:v>
                </c:pt>
                <c:pt idx="8606">
                  <c:v>1.32E-2</c:v>
                </c:pt>
                <c:pt idx="8607">
                  <c:v>1.3100000000000001E-2</c:v>
                </c:pt>
                <c:pt idx="8608">
                  <c:v>1.32E-2</c:v>
                </c:pt>
                <c:pt idx="8609">
                  <c:v>1.32E-2</c:v>
                </c:pt>
                <c:pt idx="8610">
                  <c:v>1.44E-2</c:v>
                </c:pt>
                <c:pt idx="8611">
                  <c:v>1.4800000000000001E-2</c:v>
                </c:pt>
                <c:pt idx="8612">
                  <c:v>1.54E-2</c:v>
                </c:pt>
                <c:pt idx="8613">
                  <c:v>1.52E-2</c:v>
                </c:pt>
                <c:pt idx="8614">
                  <c:v>1.49E-2</c:v>
                </c:pt>
                <c:pt idx="8615">
                  <c:v>1.4800000000000001E-2</c:v>
                </c:pt>
                <c:pt idx="8616">
                  <c:v>1.5599999999999999E-2</c:v>
                </c:pt>
                <c:pt idx="8617">
                  <c:v>1.5800000000000002E-2</c:v>
                </c:pt>
                <c:pt idx="8618">
                  <c:v>1.55E-2</c:v>
                </c:pt>
                <c:pt idx="8619">
                  <c:v>1.5100000000000001E-2</c:v>
                </c:pt>
                <c:pt idx="8620">
                  <c:v>1.5699999999999999E-2</c:v>
                </c:pt>
                <c:pt idx="8621">
                  <c:v>1.61E-2</c:v>
                </c:pt>
                <c:pt idx="8622">
                  <c:v>1.5599999999999999E-2</c:v>
                </c:pt>
                <c:pt idx="8623">
                  <c:v>1.5900000000000001E-2</c:v>
                </c:pt>
                <c:pt idx="8624">
                  <c:v>1.5699999999999999E-2</c:v>
                </c:pt>
                <c:pt idx="8625">
                  <c:v>1.54E-2</c:v>
                </c:pt>
                <c:pt idx="8626">
                  <c:v>1.5699999999999999E-2</c:v>
                </c:pt>
                <c:pt idx="8627">
                  <c:v>1.6400000000000001E-2</c:v>
                </c:pt>
                <c:pt idx="8628">
                  <c:v>1.6899999999999998E-2</c:v>
                </c:pt>
                <c:pt idx="8629">
                  <c:v>1.6899999999999998E-2</c:v>
                </c:pt>
                <c:pt idx="8630">
                  <c:v>1.7100000000000001E-2</c:v>
                </c:pt>
                <c:pt idx="8631">
                  <c:v>1.6799999999999999E-2</c:v>
                </c:pt>
                <c:pt idx="8632">
                  <c:v>1.67E-2</c:v>
                </c:pt>
                <c:pt idx="8633">
                  <c:v>1.61E-2</c:v>
                </c:pt>
                <c:pt idx="8634">
                  <c:v>1.6500000000000001E-2</c:v>
                </c:pt>
                <c:pt idx="8635">
                  <c:v>1.6299999999999999E-2</c:v>
                </c:pt>
                <c:pt idx="8636">
                  <c:v>1.61E-2</c:v>
                </c:pt>
                <c:pt idx="8637">
                  <c:v>1.61E-2</c:v>
                </c:pt>
                <c:pt idx="8638">
                  <c:v>1.61E-2</c:v>
                </c:pt>
                <c:pt idx="8639">
                  <c:v>1.6400000000000001E-2</c:v>
                </c:pt>
                <c:pt idx="8640">
                  <c:v>1.6799999999999999E-2</c:v>
                </c:pt>
                <c:pt idx="8641">
                  <c:v>1.6299999999999999E-2</c:v>
                </c:pt>
                <c:pt idx="8642">
                  <c:v>1.66E-2</c:v>
                </c:pt>
                <c:pt idx="8643">
                  <c:v>1.6299999999999999E-2</c:v>
                </c:pt>
                <c:pt idx="8644">
                  <c:v>1.6199999999999999E-2</c:v>
                </c:pt>
                <c:pt idx="8645">
                  <c:v>1.66E-2</c:v>
                </c:pt>
                <c:pt idx="8646">
                  <c:v>1.5800000000000002E-2</c:v>
                </c:pt>
                <c:pt idx="8647">
                  <c:v>1.5599999999999999E-2</c:v>
                </c:pt>
                <c:pt idx="8648">
                  <c:v>1.5800000000000002E-2</c:v>
                </c:pt>
                <c:pt idx="8649">
                  <c:v>1.46E-2</c:v>
                </c:pt>
                <c:pt idx="8650">
                  <c:v>1.4500000000000001E-2</c:v>
                </c:pt>
                <c:pt idx="8651">
                  <c:v>1.4500000000000001E-2</c:v>
                </c:pt>
                <c:pt idx="8652">
                  <c:v>1.41E-2</c:v>
                </c:pt>
                <c:pt idx="8653">
                  <c:v>1.4200000000000001E-2</c:v>
                </c:pt>
                <c:pt idx="8654">
                  <c:v>1.4500000000000001E-2</c:v>
                </c:pt>
                <c:pt idx="8655">
                  <c:v>1.4500000000000001E-2</c:v>
                </c:pt>
                <c:pt idx="8656">
                  <c:v>1.49E-2</c:v>
                </c:pt>
                <c:pt idx="8657">
                  <c:v>1.52E-2</c:v>
                </c:pt>
                <c:pt idx="8658">
                  <c:v>1.4999999999999999E-2</c:v>
                </c:pt>
                <c:pt idx="8659">
                  <c:v>1.4800000000000001E-2</c:v>
                </c:pt>
                <c:pt idx="8660">
                  <c:v>1.47E-2</c:v>
                </c:pt>
                <c:pt idx="8661">
                  <c:v>1.47E-2</c:v>
                </c:pt>
                <c:pt idx="8662">
                  <c:v>1.4500000000000001E-2</c:v>
                </c:pt>
                <c:pt idx="8663">
                  <c:v>1.4E-2</c:v>
                </c:pt>
                <c:pt idx="8664">
                  <c:v>1.35E-2</c:v>
                </c:pt>
                <c:pt idx="8665">
                  <c:v>1.38E-2</c:v>
                </c:pt>
                <c:pt idx="8666">
                  <c:v>1.3599999999999999E-2</c:v>
                </c:pt>
                <c:pt idx="8667">
                  <c:v>1.37E-2</c:v>
                </c:pt>
                <c:pt idx="8668">
                  <c:v>1.34E-2</c:v>
                </c:pt>
                <c:pt idx="8669">
                  <c:v>1.34E-2</c:v>
                </c:pt>
                <c:pt idx="8670">
                  <c:v>1.2699999999999999E-2</c:v>
                </c:pt>
                <c:pt idx="8671">
                  <c:v>1.2800000000000001E-2</c:v>
                </c:pt>
                <c:pt idx="8672">
                  <c:v>1.2800000000000001E-2</c:v>
                </c:pt>
                <c:pt idx="8673">
                  <c:v>1.2800000000000001E-2</c:v>
                </c:pt>
                <c:pt idx="8674">
                  <c:v>1.2999999999999999E-2</c:v>
                </c:pt>
                <c:pt idx="8675">
                  <c:v>1.2800000000000001E-2</c:v>
                </c:pt>
                <c:pt idx="8676">
                  <c:v>1.2500000000000001E-2</c:v>
                </c:pt>
                <c:pt idx="8677">
                  <c:v>1.21E-2</c:v>
                </c:pt>
                <c:pt idx="8678">
                  <c:v>1.23E-2</c:v>
                </c:pt>
                <c:pt idx="8679">
                  <c:v>1.26E-2</c:v>
                </c:pt>
                <c:pt idx="8680">
                  <c:v>1.29E-2</c:v>
                </c:pt>
                <c:pt idx="8681">
                  <c:v>1.3100000000000001E-2</c:v>
                </c:pt>
                <c:pt idx="8682">
                  <c:v>1.2500000000000001E-2</c:v>
                </c:pt>
                <c:pt idx="8683">
                  <c:v>1.24E-2</c:v>
                </c:pt>
                <c:pt idx="8684">
                  <c:v>1.2699999999999999E-2</c:v>
                </c:pt>
                <c:pt idx="8685">
                  <c:v>1.23E-2</c:v>
                </c:pt>
                <c:pt idx="8686">
                  <c:v>1.23E-2</c:v>
                </c:pt>
                <c:pt idx="8687">
                  <c:v>1.2500000000000001E-2</c:v>
                </c:pt>
                <c:pt idx="8688">
                  <c:v>1.23E-2</c:v>
                </c:pt>
                <c:pt idx="8689">
                  <c:v>1.2500000000000001E-2</c:v>
                </c:pt>
                <c:pt idx="8690">
                  <c:v>1.24E-2</c:v>
                </c:pt>
                <c:pt idx="8691">
                  <c:v>1.23E-2</c:v>
                </c:pt>
                <c:pt idx="8692">
                  <c:v>1.21E-2</c:v>
                </c:pt>
                <c:pt idx="8693">
                  <c:v>1.2E-2</c:v>
                </c:pt>
                <c:pt idx="8694">
                  <c:v>1.2E-2</c:v>
                </c:pt>
                <c:pt idx="8695">
                  <c:v>1.2E-2</c:v>
                </c:pt>
                <c:pt idx="8696">
                  <c:v>1.1599999999999999E-2</c:v>
                </c:pt>
                <c:pt idx="8697">
                  <c:v>1.24E-2</c:v>
                </c:pt>
                <c:pt idx="8698">
                  <c:v>1.24E-2</c:v>
                </c:pt>
                <c:pt idx="8699">
                  <c:v>1.2999999999999999E-2</c:v>
                </c:pt>
                <c:pt idx="8700">
                  <c:v>1.26E-2</c:v>
                </c:pt>
                <c:pt idx="8701">
                  <c:v>1.26E-2</c:v>
                </c:pt>
                <c:pt idx="8702">
                  <c:v>1.37E-2</c:v>
                </c:pt>
                <c:pt idx="8703">
                  <c:v>1.35E-2</c:v>
                </c:pt>
                <c:pt idx="8704">
                  <c:v>1.37E-2</c:v>
                </c:pt>
                <c:pt idx="8705">
                  <c:v>1.38E-2</c:v>
                </c:pt>
                <c:pt idx="8706">
                  <c:v>1.32E-2</c:v>
                </c:pt>
                <c:pt idx="8707">
                  <c:v>1.3100000000000001E-2</c:v>
                </c:pt>
                <c:pt idx="8708">
                  <c:v>1.3599999999999999E-2</c:v>
                </c:pt>
                <c:pt idx="8709">
                  <c:v>1.41E-2</c:v>
                </c:pt>
                <c:pt idx="8710">
                  <c:v>1.38E-2</c:v>
                </c:pt>
                <c:pt idx="8711">
                  <c:v>1.41E-2</c:v>
                </c:pt>
                <c:pt idx="8712">
                  <c:v>1.3899999999999999E-2</c:v>
                </c:pt>
                <c:pt idx="8713">
                  <c:v>1.3899999999999999E-2</c:v>
                </c:pt>
                <c:pt idx="8714">
                  <c:v>1.46E-2</c:v>
                </c:pt>
                <c:pt idx="8715">
                  <c:v>1.49E-2</c:v>
                </c:pt>
                <c:pt idx="8716">
                  <c:v>1.47E-2</c:v>
                </c:pt>
                <c:pt idx="8717">
                  <c:v>1.47E-2</c:v>
                </c:pt>
                <c:pt idx="8718">
                  <c:v>1.52E-2</c:v>
                </c:pt>
                <c:pt idx="8719">
                  <c:v>1.55E-2</c:v>
                </c:pt>
                <c:pt idx="8720">
                  <c:v>1.5100000000000001E-2</c:v>
                </c:pt>
                <c:pt idx="8721">
                  <c:v>1.54E-2</c:v>
                </c:pt>
                <c:pt idx="8722">
                  <c:v>1.55E-2</c:v>
                </c:pt>
                <c:pt idx="8723">
                  <c:v>1.5900000000000001E-2</c:v>
                </c:pt>
                <c:pt idx="8724">
                  <c:v>1.5900000000000001E-2</c:v>
                </c:pt>
                <c:pt idx="8725">
                  <c:v>1.5900000000000001E-2</c:v>
                </c:pt>
                <c:pt idx="8726">
                  <c:v>1.5599999999999999E-2</c:v>
                </c:pt>
                <c:pt idx="8727">
                  <c:v>1.5100000000000001E-2</c:v>
                </c:pt>
                <c:pt idx="8728">
                  <c:v>1.52E-2</c:v>
                </c:pt>
                <c:pt idx="8729">
                  <c:v>1.5699999999999999E-2</c:v>
                </c:pt>
                <c:pt idx="8730">
                  <c:v>1.55E-2</c:v>
                </c:pt>
                <c:pt idx="8731">
                  <c:v>1.66E-2</c:v>
                </c:pt>
                <c:pt idx="8732">
                  <c:v>1.72E-2</c:v>
                </c:pt>
                <c:pt idx="8733">
                  <c:v>1.8200000000000001E-2</c:v>
                </c:pt>
                <c:pt idx="8734">
                  <c:v>1.7999999999999999E-2</c:v>
                </c:pt>
                <c:pt idx="8735">
                  <c:v>1.7600000000000001E-2</c:v>
                </c:pt>
                <c:pt idx="8736">
                  <c:v>1.72E-2</c:v>
                </c:pt>
                <c:pt idx="8737">
                  <c:v>1.72E-2</c:v>
                </c:pt>
                <c:pt idx="8738">
                  <c:v>1.72E-2</c:v>
                </c:pt>
                <c:pt idx="8739">
                  <c:v>1.7100000000000001E-2</c:v>
                </c:pt>
                <c:pt idx="8740">
                  <c:v>1.66E-2</c:v>
                </c:pt>
                <c:pt idx="8741">
                  <c:v>1.66E-2</c:v>
                </c:pt>
                <c:pt idx="8742">
                  <c:v>1.72E-2</c:v>
                </c:pt>
                <c:pt idx="8743">
                  <c:v>1.7000000000000001E-2</c:v>
                </c:pt>
                <c:pt idx="8744">
                  <c:v>1.6500000000000001E-2</c:v>
                </c:pt>
                <c:pt idx="8745">
                  <c:v>1.6500000000000001E-2</c:v>
                </c:pt>
                <c:pt idx="8746">
                  <c:v>1.6199999999999999E-2</c:v>
                </c:pt>
                <c:pt idx="8747">
                  <c:v>1.55E-2</c:v>
                </c:pt>
                <c:pt idx="8748">
                  <c:v>1.5699999999999999E-2</c:v>
                </c:pt>
                <c:pt idx="8749">
                  <c:v>1.55E-2</c:v>
                </c:pt>
                <c:pt idx="8750">
                  <c:v>1.54E-2</c:v>
                </c:pt>
                <c:pt idx="8751">
                  <c:v>1.5100000000000001E-2</c:v>
                </c:pt>
                <c:pt idx="8752">
                  <c:v>1.52E-2</c:v>
                </c:pt>
                <c:pt idx="8753">
                  <c:v>1.52E-2</c:v>
                </c:pt>
                <c:pt idx="8754">
                  <c:v>1.55E-2</c:v>
                </c:pt>
                <c:pt idx="8755">
                  <c:v>1.6500000000000001E-2</c:v>
                </c:pt>
                <c:pt idx="8756">
                  <c:v>1.6799999999999999E-2</c:v>
                </c:pt>
                <c:pt idx="8757">
                  <c:v>1.66E-2</c:v>
                </c:pt>
                <c:pt idx="8758">
                  <c:v>1.67E-2</c:v>
                </c:pt>
                <c:pt idx="8759">
                  <c:v>1.66E-2</c:v>
                </c:pt>
                <c:pt idx="8760">
                  <c:v>1.67E-2</c:v>
                </c:pt>
                <c:pt idx="8761">
                  <c:v>1.67E-2</c:v>
                </c:pt>
                <c:pt idx="8762">
                  <c:v>1.6500000000000001E-2</c:v>
                </c:pt>
                <c:pt idx="8763">
                  <c:v>1.6899999999999998E-2</c:v>
                </c:pt>
                <c:pt idx="8764">
                  <c:v>1.7000000000000001E-2</c:v>
                </c:pt>
                <c:pt idx="8765">
                  <c:v>1.6799999999999999E-2</c:v>
                </c:pt>
                <c:pt idx="8766">
                  <c:v>1.6799999999999999E-2</c:v>
                </c:pt>
                <c:pt idx="8767">
                  <c:v>1.6799999999999999E-2</c:v>
                </c:pt>
                <c:pt idx="8768">
                  <c:v>1.6899999999999998E-2</c:v>
                </c:pt>
                <c:pt idx="8769">
                  <c:v>1.8100000000000002E-2</c:v>
                </c:pt>
                <c:pt idx="8770">
                  <c:v>1.8100000000000002E-2</c:v>
                </c:pt>
                <c:pt idx="8771">
                  <c:v>1.8800000000000001E-2</c:v>
                </c:pt>
                <c:pt idx="8772">
                  <c:v>1.8700000000000001E-2</c:v>
                </c:pt>
                <c:pt idx="8773">
                  <c:v>1.9E-2</c:v>
                </c:pt>
                <c:pt idx="8774">
                  <c:v>1.84E-2</c:v>
                </c:pt>
                <c:pt idx="8775">
                  <c:v>1.8800000000000001E-2</c:v>
                </c:pt>
                <c:pt idx="8776">
                  <c:v>1.9199999999999998E-2</c:v>
                </c:pt>
                <c:pt idx="8777">
                  <c:v>1.9300000000000001E-2</c:v>
                </c:pt>
                <c:pt idx="8778">
                  <c:v>1.9300000000000001E-2</c:v>
                </c:pt>
                <c:pt idx="8779">
                  <c:v>1.8499999999999999E-2</c:v>
                </c:pt>
                <c:pt idx="8780">
                  <c:v>1.8800000000000001E-2</c:v>
                </c:pt>
                <c:pt idx="8781">
                  <c:v>1.8599999999999998E-2</c:v>
                </c:pt>
                <c:pt idx="8782">
                  <c:v>1.8499999999999999E-2</c:v>
                </c:pt>
                <c:pt idx="8783">
                  <c:v>1.9E-2</c:v>
                </c:pt>
                <c:pt idx="8784">
                  <c:v>1.95E-2</c:v>
                </c:pt>
                <c:pt idx="8785">
                  <c:v>1.9300000000000001E-2</c:v>
                </c:pt>
                <c:pt idx="8786">
                  <c:v>2.0400000000000001E-2</c:v>
                </c:pt>
                <c:pt idx="8787">
                  <c:v>1.9400000000000001E-2</c:v>
                </c:pt>
                <c:pt idx="8788">
                  <c:v>1.95E-2</c:v>
                </c:pt>
                <c:pt idx="8789">
                  <c:v>2.0299999999999999E-2</c:v>
                </c:pt>
                <c:pt idx="8790">
                  <c:v>0.02</c:v>
                </c:pt>
                <c:pt idx="8791">
                  <c:v>1.9400000000000001E-2</c:v>
                </c:pt>
                <c:pt idx="8792">
                  <c:v>1.9199999999999998E-2</c:v>
                </c:pt>
                <c:pt idx="8793">
                  <c:v>1.8800000000000001E-2</c:v>
                </c:pt>
                <c:pt idx="8794">
                  <c:v>1.9199999999999998E-2</c:v>
                </c:pt>
                <c:pt idx="8795">
                  <c:v>1.95E-2</c:v>
                </c:pt>
                <c:pt idx="8796">
                  <c:v>1.8800000000000001E-2</c:v>
                </c:pt>
                <c:pt idx="8797">
                  <c:v>1.9E-2</c:v>
                </c:pt>
                <c:pt idx="8798">
                  <c:v>1.8599999999999998E-2</c:v>
                </c:pt>
                <c:pt idx="8799">
                  <c:v>1.7999999999999999E-2</c:v>
                </c:pt>
                <c:pt idx="8800">
                  <c:v>1.77E-2</c:v>
                </c:pt>
                <c:pt idx="8801">
                  <c:v>1.77E-2</c:v>
                </c:pt>
                <c:pt idx="8802">
                  <c:v>1.72E-2</c:v>
                </c:pt>
                <c:pt idx="8803">
                  <c:v>1.7299999999999999E-2</c:v>
                </c:pt>
                <c:pt idx="8804">
                  <c:v>1.7999999999999999E-2</c:v>
                </c:pt>
                <c:pt idx="8805">
                  <c:v>1.7999999999999999E-2</c:v>
                </c:pt>
                <c:pt idx="8806">
                  <c:v>1.7999999999999999E-2</c:v>
                </c:pt>
                <c:pt idx="8807">
                  <c:v>1.83E-2</c:v>
                </c:pt>
                <c:pt idx="8808">
                  <c:v>1.7999999999999999E-2</c:v>
                </c:pt>
                <c:pt idx="8809">
                  <c:v>1.8100000000000002E-2</c:v>
                </c:pt>
                <c:pt idx="8810">
                  <c:v>1.8100000000000002E-2</c:v>
                </c:pt>
                <c:pt idx="8811">
                  <c:v>1.8700000000000001E-2</c:v>
                </c:pt>
                <c:pt idx="8812">
                  <c:v>1.8499999999999999E-2</c:v>
                </c:pt>
                <c:pt idx="8813">
                  <c:v>1.8599999999999998E-2</c:v>
                </c:pt>
                <c:pt idx="8814">
                  <c:v>1.9E-2</c:v>
                </c:pt>
                <c:pt idx="8815">
                  <c:v>1.9300000000000001E-2</c:v>
                </c:pt>
                <c:pt idx="8816">
                  <c:v>1.8599999999999998E-2</c:v>
                </c:pt>
                <c:pt idx="8817">
                  <c:v>1.83E-2</c:v>
                </c:pt>
                <c:pt idx="8818">
                  <c:v>1.84E-2</c:v>
                </c:pt>
                <c:pt idx="8819">
                  <c:v>1.7899999999999999E-2</c:v>
                </c:pt>
                <c:pt idx="8820">
                  <c:v>1.7600000000000001E-2</c:v>
                </c:pt>
                <c:pt idx="8821">
                  <c:v>1.7600000000000001E-2</c:v>
                </c:pt>
                <c:pt idx="8822">
                  <c:v>1.7500000000000002E-2</c:v>
                </c:pt>
                <c:pt idx="8823">
                  <c:v>1.7399999999999999E-2</c:v>
                </c:pt>
                <c:pt idx="8824">
                  <c:v>1.7299999999999999E-2</c:v>
                </c:pt>
                <c:pt idx="8825">
                  <c:v>1.6899999999999998E-2</c:v>
                </c:pt>
                <c:pt idx="8826">
                  <c:v>1.6799999999999999E-2</c:v>
                </c:pt>
                <c:pt idx="8827">
                  <c:v>1.6899999999999998E-2</c:v>
                </c:pt>
                <c:pt idx="8828">
                  <c:v>1.6799999999999999E-2</c:v>
                </c:pt>
                <c:pt idx="8829">
                  <c:v>1.7399999999999999E-2</c:v>
                </c:pt>
                <c:pt idx="8830">
                  <c:v>1.7500000000000002E-2</c:v>
                </c:pt>
                <c:pt idx="8831">
                  <c:v>1.6899999999999998E-2</c:v>
                </c:pt>
                <c:pt idx="8832">
                  <c:v>1.7500000000000002E-2</c:v>
                </c:pt>
                <c:pt idx="8833">
                  <c:v>1.7500000000000002E-2</c:v>
                </c:pt>
                <c:pt idx="8834">
                  <c:v>1.78E-2</c:v>
                </c:pt>
                <c:pt idx="8835">
                  <c:v>1.7299999999999999E-2</c:v>
                </c:pt>
                <c:pt idx="8836">
                  <c:v>1.7000000000000001E-2</c:v>
                </c:pt>
                <c:pt idx="8837">
                  <c:v>1.7000000000000001E-2</c:v>
                </c:pt>
                <c:pt idx="8838">
                  <c:v>1.6799999999999999E-2</c:v>
                </c:pt>
                <c:pt idx="8839">
                  <c:v>1.72E-2</c:v>
                </c:pt>
                <c:pt idx="8840">
                  <c:v>1.7100000000000001E-2</c:v>
                </c:pt>
                <c:pt idx="8841">
                  <c:v>1.7399999999999999E-2</c:v>
                </c:pt>
                <c:pt idx="8842">
                  <c:v>1.7500000000000002E-2</c:v>
                </c:pt>
                <c:pt idx="8843">
                  <c:v>1.72E-2</c:v>
                </c:pt>
                <c:pt idx="8844">
                  <c:v>1.6899999999999998E-2</c:v>
                </c:pt>
                <c:pt idx="8845">
                  <c:v>1.7000000000000001E-2</c:v>
                </c:pt>
                <c:pt idx="8846">
                  <c:v>1.6899999999999998E-2</c:v>
                </c:pt>
                <c:pt idx="8847">
                  <c:v>1.6899999999999998E-2</c:v>
                </c:pt>
                <c:pt idx="8848">
                  <c:v>1.7399999999999999E-2</c:v>
                </c:pt>
                <c:pt idx="8849">
                  <c:v>1.7299999999999999E-2</c:v>
                </c:pt>
                <c:pt idx="8850">
                  <c:v>1.8100000000000002E-2</c:v>
                </c:pt>
                <c:pt idx="8851">
                  <c:v>1.8599999999999998E-2</c:v>
                </c:pt>
                <c:pt idx="8852">
                  <c:v>1.84E-2</c:v>
                </c:pt>
                <c:pt idx="8853">
                  <c:v>1.84E-2</c:v>
                </c:pt>
                <c:pt idx="8854">
                  <c:v>1.83E-2</c:v>
                </c:pt>
                <c:pt idx="8855">
                  <c:v>1.8200000000000001E-2</c:v>
                </c:pt>
                <c:pt idx="8856">
                  <c:v>1.84E-2</c:v>
                </c:pt>
                <c:pt idx="8857">
                  <c:v>1.83E-2</c:v>
                </c:pt>
                <c:pt idx="8858">
                  <c:v>1.83E-2</c:v>
                </c:pt>
                <c:pt idx="8859">
                  <c:v>1.83E-2</c:v>
                </c:pt>
                <c:pt idx="8860">
                  <c:v>1.84E-2</c:v>
                </c:pt>
                <c:pt idx="8861">
                  <c:v>1.8700000000000001E-2</c:v>
                </c:pt>
                <c:pt idx="8862">
                  <c:v>1.8599999999999998E-2</c:v>
                </c:pt>
                <c:pt idx="8863">
                  <c:v>1.8800000000000001E-2</c:v>
                </c:pt>
                <c:pt idx="8864">
                  <c:v>1.8800000000000001E-2</c:v>
                </c:pt>
                <c:pt idx="8865">
                  <c:v>1.8800000000000001E-2</c:v>
                </c:pt>
                <c:pt idx="8866">
                  <c:v>1.8800000000000001E-2</c:v>
                </c:pt>
                <c:pt idx="8867">
                  <c:v>1.95E-2</c:v>
                </c:pt>
                <c:pt idx="8868">
                  <c:v>1.9300000000000001E-2</c:v>
                </c:pt>
                <c:pt idx="8869">
                  <c:v>1.9E-2</c:v>
                </c:pt>
                <c:pt idx="8870">
                  <c:v>1.9E-2</c:v>
                </c:pt>
                <c:pt idx="8871">
                  <c:v>1.9199999999999998E-2</c:v>
                </c:pt>
                <c:pt idx="8872">
                  <c:v>1.9199999999999998E-2</c:v>
                </c:pt>
                <c:pt idx="8873">
                  <c:v>1.89E-2</c:v>
                </c:pt>
                <c:pt idx="8874">
                  <c:v>1.8700000000000001E-2</c:v>
                </c:pt>
                <c:pt idx="8875">
                  <c:v>1.9E-2</c:v>
                </c:pt>
                <c:pt idx="8876">
                  <c:v>1.9E-2</c:v>
                </c:pt>
                <c:pt idx="8877">
                  <c:v>1.84E-2</c:v>
                </c:pt>
                <c:pt idx="8878">
                  <c:v>1.8100000000000002E-2</c:v>
                </c:pt>
                <c:pt idx="8879">
                  <c:v>1.8100000000000002E-2</c:v>
                </c:pt>
                <c:pt idx="8880">
                  <c:v>1.8200000000000001E-2</c:v>
                </c:pt>
                <c:pt idx="8881">
                  <c:v>1.77E-2</c:v>
                </c:pt>
                <c:pt idx="8882">
                  <c:v>1.7500000000000002E-2</c:v>
                </c:pt>
                <c:pt idx="8883">
                  <c:v>1.7399999999999999E-2</c:v>
                </c:pt>
                <c:pt idx="8884">
                  <c:v>1.7299999999999999E-2</c:v>
                </c:pt>
                <c:pt idx="8885">
                  <c:v>1.7500000000000002E-2</c:v>
                </c:pt>
                <c:pt idx="8886">
                  <c:v>1.7000000000000001E-2</c:v>
                </c:pt>
                <c:pt idx="8887">
                  <c:v>1.6500000000000001E-2</c:v>
                </c:pt>
                <c:pt idx="8888">
                  <c:v>1.66E-2</c:v>
                </c:pt>
                <c:pt idx="8889">
                  <c:v>1.67E-2</c:v>
                </c:pt>
                <c:pt idx="8890">
                  <c:v>1.6400000000000001E-2</c:v>
                </c:pt>
                <c:pt idx="8891">
                  <c:v>1.61E-2</c:v>
                </c:pt>
                <c:pt idx="8892">
                  <c:v>1.66E-2</c:v>
                </c:pt>
                <c:pt idx="8893">
                  <c:v>1.6400000000000001E-2</c:v>
                </c:pt>
                <c:pt idx="8894">
                  <c:v>1.6400000000000001E-2</c:v>
                </c:pt>
                <c:pt idx="8895">
                  <c:v>1.6299999999999999E-2</c:v>
                </c:pt>
                <c:pt idx="8896">
                  <c:v>1.7000000000000001E-2</c:v>
                </c:pt>
                <c:pt idx="8897">
                  <c:v>1.66E-2</c:v>
                </c:pt>
                <c:pt idx="8898">
                  <c:v>1.6799999999999999E-2</c:v>
                </c:pt>
                <c:pt idx="8899">
                  <c:v>1.6799999999999999E-2</c:v>
                </c:pt>
                <c:pt idx="8900">
                  <c:v>1.72E-2</c:v>
                </c:pt>
                <c:pt idx="8901">
                  <c:v>1.67E-2</c:v>
                </c:pt>
                <c:pt idx="8902">
                  <c:v>1.6799999999999999E-2</c:v>
                </c:pt>
                <c:pt idx="8903">
                  <c:v>1.6799999999999999E-2</c:v>
                </c:pt>
                <c:pt idx="8904">
                  <c:v>1.67E-2</c:v>
                </c:pt>
                <c:pt idx="8905">
                  <c:v>1.66E-2</c:v>
                </c:pt>
                <c:pt idx="8906">
                  <c:v>1.7000000000000001E-2</c:v>
                </c:pt>
                <c:pt idx="8907">
                  <c:v>1.66E-2</c:v>
                </c:pt>
                <c:pt idx="8908">
                  <c:v>1.6799999999999999E-2</c:v>
                </c:pt>
                <c:pt idx="8909">
                  <c:v>1.6500000000000001E-2</c:v>
                </c:pt>
                <c:pt idx="8910">
                  <c:v>1.61E-2</c:v>
                </c:pt>
                <c:pt idx="8911">
                  <c:v>1.5599999999999999E-2</c:v>
                </c:pt>
                <c:pt idx="8912">
                  <c:v>1.6199999999999999E-2</c:v>
                </c:pt>
                <c:pt idx="8913">
                  <c:v>1.5599999999999999E-2</c:v>
                </c:pt>
                <c:pt idx="8914">
                  <c:v>1.5900000000000001E-2</c:v>
                </c:pt>
                <c:pt idx="8915">
                  <c:v>1.6E-2</c:v>
                </c:pt>
                <c:pt idx="8916">
                  <c:v>1.6500000000000001E-2</c:v>
                </c:pt>
                <c:pt idx="8917">
                  <c:v>1.6400000000000001E-2</c:v>
                </c:pt>
                <c:pt idx="8918">
                  <c:v>1.6199999999999999E-2</c:v>
                </c:pt>
                <c:pt idx="8919">
                  <c:v>1.6400000000000001E-2</c:v>
                </c:pt>
                <c:pt idx="8920">
                  <c:v>1.6E-2</c:v>
                </c:pt>
                <c:pt idx="8921">
                  <c:v>1.55E-2</c:v>
                </c:pt>
                <c:pt idx="8922">
                  <c:v>1.54E-2</c:v>
                </c:pt>
                <c:pt idx="8923">
                  <c:v>1.5599999999999999E-2</c:v>
                </c:pt>
                <c:pt idx="8924">
                  <c:v>1.5699999999999999E-2</c:v>
                </c:pt>
                <c:pt idx="8925">
                  <c:v>1.5900000000000001E-2</c:v>
                </c:pt>
                <c:pt idx="8926">
                  <c:v>1.6400000000000001E-2</c:v>
                </c:pt>
                <c:pt idx="8927">
                  <c:v>1.6299999999999999E-2</c:v>
                </c:pt>
                <c:pt idx="8928">
                  <c:v>1.5900000000000001E-2</c:v>
                </c:pt>
                <c:pt idx="8929">
                  <c:v>1.5699999999999999E-2</c:v>
                </c:pt>
                <c:pt idx="8930">
                  <c:v>1.5699999999999999E-2</c:v>
                </c:pt>
                <c:pt idx="8931">
                  <c:v>1.5299999999999999E-2</c:v>
                </c:pt>
                <c:pt idx="8932">
                  <c:v>1.55E-2</c:v>
                </c:pt>
                <c:pt idx="8933">
                  <c:v>1.5699999999999999E-2</c:v>
                </c:pt>
                <c:pt idx="8934">
                  <c:v>1.5800000000000002E-2</c:v>
                </c:pt>
                <c:pt idx="8935">
                  <c:v>1.6199999999999999E-2</c:v>
                </c:pt>
                <c:pt idx="8936">
                  <c:v>1.6E-2</c:v>
                </c:pt>
                <c:pt idx="8937">
                  <c:v>1.55E-2</c:v>
                </c:pt>
                <c:pt idx="8938">
                  <c:v>1.54E-2</c:v>
                </c:pt>
                <c:pt idx="8939">
                  <c:v>1.5599999999999999E-2</c:v>
                </c:pt>
                <c:pt idx="8940">
                  <c:v>1.5800000000000002E-2</c:v>
                </c:pt>
                <c:pt idx="8941">
                  <c:v>1.52E-2</c:v>
                </c:pt>
                <c:pt idx="8942">
                  <c:v>1.5100000000000001E-2</c:v>
                </c:pt>
                <c:pt idx="8943">
                  <c:v>1.5299999999999999E-2</c:v>
                </c:pt>
                <c:pt idx="8944">
                  <c:v>1.47E-2</c:v>
                </c:pt>
                <c:pt idx="8945">
                  <c:v>1.49E-2</c:v>
                </c:pt>
                <c:pt idx="8946">
                  <c:v>1.5100000000000001E-2</c:v>
                </c:pt>
                <c:pt idx="8947">
                  <c:v>1.5100000000000001E-2</c:v>
                </c:pt>
                <c:pt idx="8948">
                  <c:v>1.5100000000000001E-2</c:v>
                </c:pt>
                <c:pt idx="8949">
                  <c:v>1.54E-2</c:v>
                </c:pt>
                <c:pt idx="8950">
                  <c:v>1.52E-2</c:v>
                </c:pt>
                <c:pt idx="8951">
                  <c:v>1.52E-2</c:v>
                </c:pt>
                <c:pt idx="8952">
                  <c:v>1.4800000000000001E-2</c:v>
                </c:pt>
                <c:pt idx="8953">
                  <c:v>1.4999999999999999E-2</c:v>
                </c:pt>
                <c:pt idx="8954">
                  <c:v>1.4999999999999999E-2</c:v>
                </c:pt>
                <c:pt idx="8955">
                  <c:v>1.47E-2</c:v>
                </c:pt>
                <c:pt idx="8956">
                  <c:v>1.47E-2</c:v>
                </c:pt>
                <c:pt idx="8957">
                  <c:v>1.4500000000000001E-2</c:v>
                </c:pt>
                <c:pt idx="8958">
                  <c:v>1.4500000000000001E-2</c:v>
                </c:pt>
                <c:pt idx="8959">
                  <c:v>1.46E-2</c:v>
                </c:pt>
                <c:pt idx="8960">
                  <c:v>1.47E-2</c:v>
                </c:pt>
                <c:pt idx="8961">
                  <c:v>1.44E-2</c:v>
                </c:pt>
                <c:pt idx="8962">
                  <c:v>1.4500000000000001E-2</c:v>
                </c:pt>
                <c:pt idx="8963">
                  <c:v>1.46E-2</c:v>
                </c:pt>
                <c:pt idx="8964">
                  <c:v>1.4200000000000001E-2</c:v>
                </c:pt>
                <c:pt idx="8965">
                  <c:v>1.37E-2</c:v>
                </c:pt>
                <c:pt idx="8966">
                  <c:v>1.2999999999999999E-2</c:v>
                </c:pt>
                <c:pt idx="8967">
                  <c:v>1.3299999999999999E-2</c:v>
                </c:pt>
                <c:pt idx="8968">
                  <c:v>1.34E-2</c:v>
                </c:pt>
                <c:pt idx="8969">
                  <c:v>1.3599999999999999E-2</c:v>
                </c:pt>
                <c:pt idx="8970">
                  <c:v>1.38E-2</c:v>
                </c:pt>
                <c:pt idx="8971">
                  <c:v>1.3599999999999999E-2</c:v>
                </c:pt>
                <c:pt idx="8972">
                  <c:v>1.3599999999999999E-2</c:v>
                </c:pt>
                <c:pt idx="8973">
                  <c:v>1.3599999999999999E-2</c:v>
                </c:pt>
                <c:pt idx="8974">
                  <c:v>1.34E-2</c:v>
                </c:pt>
                <c:pt idx="8975">
                  <c:v>1.2800000000000001E-2</c:v>
                </c:pt>
                <c:pt idx="8976">
                  <c:v>1.2999999999999999E-2</c:v>
                </c:pt>
                <c:pt idx="8977">
                  <c:v>1.35E-2</c:v>
                </c:pt>
                <c:pt idx="8978">
                  <c:v>1.3599999999999999E-2</c:v>
                </c:pt>
                <c:pt idx="8979">
                  <c:v>1.41E-2</c:v>
                </c:pt>
                <c:pt idx="8980">
                  <c:v>1.43E-2</c:v>
                </c:pt>
                <c:pt idx="8981">
                  <c:v>1.41E-2</c:v>
                </c:pt>
                <c:pt idx="8982">
                  <c:v>1.3599999999999999E-2</c:v>
                </c:pt>
                <c:pt idx="8983">
                  <c:v>1.38E-2</c:v>
                </c:pt>
                <c:pt idx="8984">
                  <c:v>1.41E-2</c:v>
                </c:pt>
                <c:pt idx="8985">
                  <c:v>1.3899999999999999E-2</c:v>
                </c:pt>
                <c:pt idx="8986">
                  <c:v>1.3899999999999999E-2</c:v>
                </c:pt>
                <c:pt idx="8987">
                  <c:v>1.37E-2</c:v>
                </c:pt>
                <c:pt idx="8988">
                  <c:v>1.35E-2</c:v>
                </c:pt>
                <c:pt idx="8989">
                  <c:v>1.4E-2</c:v>
                </c:pt>
                <c:pt idx="8990">
                  <c:v>1.37E-2</c:v>
                </c:pt>
                <c:pt idx="8991">
                  <c:v>1.32E-2</c:v>
                </c:pt>
                <c:pt idx="8992">
                  <c:v>1.34E-2</c:v>
                </c:pt>
                <c:pt idx="8993">
                  <c:v>1.32E-2</c:v>
                </c:pt>
                <c:pt idx="8994">
                  <c:v>1.32E-2</c:v>
                </c:pt>
                <c:pt idx="8995">
                  <c:v>1.26E-2</c:v>
                </c:pt>
                <c:pt idx="8996">
                  <c:v>1.24E-2</c:v>
                </c:pt>
                <c:pt idx="8997">
                  <c:v>1.26E-2</c:v>
                </c:pt>
                <c:pt idx="8998">
                  <c:v>1.2500000000000001E-2</c:v>
                </c:pt>
                <c:pt idx="8999">
                  <c:v>1.24E-2</c:v>
                </c:pt>
                <c:pt idx="9000">
                  <c:v>1.2699999999999999E-2</c:v>
                </c:pt>
                <c:pt idx="9001">
                  <c:v>1.29E-2</c:v>
                </c:pt>
                <c:pt idx="9002">
                  <c:v>1.2500000000000001E-2</c:v>
                </c:pt>
                <c:pt idx="9003">
                  <c:v>1.2500000000000001E-2</c:v>
                </c:pt>
                <c:pt idx="9004">
                  <c:v>1.2200000000000001E-2</c:v>
                </c:pt>
                <c:pt idx="9005">
                  <c:v>1.2200000000000001E-2</c:v>
                </c:pt>
                <c:pt idx="9006">
                  <c:v>1.2E-2</c:v>
                </c:pt>
                <c:pt idx="9007">
                  <c:v>1.2E-2</c:v>
                </c:pt>
                <c:pt idx="9008">
                  <c:v>1.21E-2</c:v>
                </c:pt>
                <c:pt idx="9009">
                  <c:v>1.2200000000000001E-2</c:v>
                </c:pt>
                <c:pt idx="9010">
                  <c:v>1.1900000000000001E-2</c:v>
                </c:pt>
                <c:pt idx="9011">
                  <c:v>1.1599999999999999E-2</c:v>
                </c:pt>
                <c:pt idx="9012">
                  <c:v>1.15E-2</c:v>
                </c:pt>
                <c:pt idx="9013">
                  <c:v>1.14E-2</c:v>
                </c:pt>
                <c:pt idx="9014">
                  <c:v>1.17E-2</c:v>
                </c:pt>
                <c:pt idx="9015">
                  <c:v>1.15E-2</c:v>
                </c:pt>
                <c:pt idx="9016">
                  <c:v>1.17E-2</c:v>
                </c:pt>
                <c:pt idx="9017">
                  <c:v>1.14E-2</c:v>
                </c:pt>
                <c:pt idx="9018">
                  <c:v>1.14E-2</c:v>
                </c:pt>
                <c:pt idx="9019">
                  <c:v>1.12E-2</c:v>
                </c:pt>
                <c:pt idx="9020">
                  <c:v>1.15E-2</c:v>
                </c:pt>
                <c:pt idx="9021">
                  <c:v>1.17E-2</c:v>
                </c:pt>
                <c:pt idx="9022">
                  <c:v>1.14E-2</c:v>
                </c:pt>
                <c:pt idx="9023">
                  <c:v>1.1299999999999999E-2</c:v>
                </c:pt>
                <c:pt idx="9024">
                  <c:v>1.17E-2</c:v>
                </c:pt>
                <c:pt idx="9025">
                  <c:v>1.0999999999999999E-2</c:v>
                </c:pt>
                <c:pt idx="9026">
                  <c:v>1.0800000000000001E-2</c:v>
                </c:pt>
                <c:pt idx="9027">
                  <c:v>1.0500000000000001E-2</c:v>
                </c:pt>
                <c:pt idx="9028">
                  <c:v>1.06E-2</c:v>
                </c:pt>
                <c:pt idx="9029">
                  <c:v>1.06E-2</c:v>
                </c:pt>
                <c:pt idx="9030">
                  <c:v>1.03E-2</c:v>
                </c:pt>
                <c:pt idx="9031">
                  <c:v>1.01E-2</c:v>
                </c:pt>
                <c:pt idx="9032">
                  <c:v>9.7000000000000003E-3</c:v>
                </c:pt>
                <c:pt idx="9033">
                  <c:v>1.01E-2</c:v>
                </c:pt>
                <c:pt idx="9034">
                  <c:v>0.01</c:v>
                </c:pt>
                <c:pt idx="9035">
                  <c:v>9.7999999999999997E-3</c:v>
                </c:pt>
                <c:pt idx="9036">
                  <c:v>9.9000000000000008E-3</c:v>
                </c:pt>
                <c:pt idx="9037">
                  <c:v>9.9000000000000008E-3</c:v>
                </c:pt>
                <c:pt idx="9038">
                  <c:v>9.9000000000000008E-3</c:v>
                </c:pt>
                <c:pt idx="9039">
                  <c:v>9.4999999999999998E-3</c:v>
                </c:pt>
                <c:pt idx="9040">
                  <c:v>9.1000000000000004E-3</c:v>
                </c:pt>
                <c:pt idx="9041">
                  <c:v>8.8000000000000005E-3</c:v>
                </c:pt>
                <c:pt idx="9042">
                  <c:v>8.8000000000000005E-3</c:v>
                </c:pt>
                <c:pt idx="9043">
                  <c:v>8.8000000000000005E-3</c:v>
                </c:pt>
                <c:pt idx="9044">
                  <c:v>9.2999999999999992E-3</c:v>
                </c:pt>
                <c:pt idx="9045">
                  <c:v>9.4999999999999998E-3</c:v>
                </c:pt>
                <c:pt idx="9046">
                  <c:v>9.7000000000000003E-3</c:v>
                </c:pt>
                <c:pt idx="9047">
                  <c:v>9.2999999999999992E-3</c:v>
                </c:pt>
                <c:pt idx="9048">
                  <c:v>9.2999999999999992E-3</c:v>
                </c:pt>
                <c:pt idx="9049">
                  <c:v>0.01</c:v>
                </c:pt>
                <c:pt idx="9050">
                  <c:v>0.01</c:v>
                </c:pt>
                <c:pt idx="9051">
                  <c:v>0.01</c:v>
                </c:pt>
                <c:pt idx="9052">
                  <c:v>1.04E-2</c:v>
                </c:pt>
                <c:pt idx="9053">
                  <c:v>1.01E-2</c:v>
                </c:pt>
                <c:pt idx="9054">
                  <c:v>1.0200000000000001E-2</c:v>
                </c:pt>
                <c:pt idx="9055">
                  <c:v>0.01</c:v>
                </c:pt>
                <c:pt idx="9056">
                  <c:v>1.04E-2</c:v>
                </c:pt>
                <c:pt idx="9057">
                  <c:v>9.9000000000000008E-3</c:v>
                </c:pt>
                <c:pt idx="9058">
                  <c:v>9.7000000000000003E-3</c:v>
                </c:pt>
                <c:pt idx="9059">
                  <c:v>9.5999999999999992E-3</c:v>
                </c:pt>
                <c:pt idx="9060">
                  <c:v>9.4999999999999998E-3</c:v>
                </c:pt>
                <c:pt idx="9061">
                  <c:v>9.2999999999999992E-3</c:v>
                </c:pt>
                <c:pt idx="9062">
                  <c:v>9.1999999999999998E-3</c:v>
                </c:pt>
                <c:pt idx="9063">
                  <c:v>9.1000000000000004E-3</c:v>
                </c:pt>
                <c:pt idx="9064">
                  <c:v>9.4999999999999998E-3</c:v>
                </c:pt>
                <c:pt idx="9065">
                  <c:v>8.9999999999999993E-3</c:v>
                </c:pt>
                <c:pt idx="9066">
                  <c:v>9.1000000000000004E-3</c:v>
                </c:pt>
                <c:pt idx="9067">
                  <c:v>9.2999999999999992E-3</c:v>
                </c:pt>
                <c:pt idx="9068">
                  <c:v>8.9999999999999993E-3</c:v>
                </c:pt>
                <c:pt idx="9069">
                  <c:v>9.1000000000000004E-3</c:v>
                </c:pt>
                <c:pt idx="9070">
                  <c:v>8.9999999999999993E-3</c:v>
                </c:pt>
                <c:pt idx="9071">
                  <c:v>8.9999999999999993E-3</c:v>
                </c:pt>
                <c:pt idx="9072">
                  <c:v>8.8999999999999999E-3</c:v>
                </c:pt>
                <c:pt idx="9073">
                  <c:v>8.8999999999999999E-3</c:v>
                </c:pt>
                <c:pt idx="9074">
                  <c:v>8.3999999999999995E-3</c:v>
                </c:pt>
                <c:pt idx="9075">
                  <c:v>7.7000000000000002E-3</c:v>
                </c:pt>
                <c:pt idx="9076">
                  <c:v>8.2000000000000007E-3</c:v>
                </c:pt>
                <c:pt idx="9077">
                  <c:v>8.6E-3</c:v>
                </c:pt>
                <c:pt idx="9078">
                  <c:v>8.5000000000000006E-3</c:v>
                </c:pt>
                <c:pt idx="9079">
                  <c:v>8.6999999999999994E-3</c:v>
                </c:pt>
                <c:pt idx="9080">
                  <c:v>8.6E-3</c:v>
                </c:pt>
                <c:pt idx="9081">
                  <c:v>8.8999999999999999E-3</c:v>
                </c:pt>
                <c:pt idx="9082">
                  <c:v>8.8999999999999999E-3</c:v>
                </c:pt>
                <c:pt idx="9083">
                  <c:v>8.6999999999999994E-3</c:v>
                </c:pt>
                <c:pt idx="9084">
                  <c:v>8.6999999999999994E-3</c:v>
                </c:pt>
                <c:pt idx="9085">
                  <c:v>8.8999999999999999E-3</c:v>
                </c:pt>
                <c:pt idx="9086">
                  <c:v>8.5000000000000006E-3</c:v>
                </c:pt>
                <c:pt idx="9087">
                  <c:v>8.5000000000000006E-3</c:v>
                </c:pt>
                <c:pt idx="9088">
                  <c:v>8.6E-3</c:v>
                </c:pt>
                <c:pt idx="9089">
                  <c:v>8.0999999999999996E-3</c:v>
                </c:pt>
                <c:pt idx="9090">
                  <c:v>8.3000000000000001E-3</c:v>
                </c:pt>
                <c:pt idx="9091">
                  <c:v>8.3000000000000001E-3</c:v>
                </c:pt>
                <c:pt idx="9092">
                  <c:v>8.2000000000000007E-3</c:v>
                </c:pt>
                <c:pt idx="9093">
                  <c:v>8.2000000000000007E-3</c:v>
                </c:pt>
                <c:pt idx="9094">
                  <c:v>8.3000000000000001E-3</c:v>
                </c:pt>
                <c:pt idx="9095">
                  <c:v>8.0999999999999996E-3</c:v>
                </c:pt>
                <c:pt idx="9096">
                  <c:v>8.0000000000000002E-3</c:v>
                </c:pt>
                <c:pt idx="9097">
                  <c:v>7.9000000000000008E-3</c:v>
                </c:pt>
                <c:pt idx="9098">
                  <c:v>8.0000000000000002E-3</c:v>
                </c:pt>
                <c:pt idx="9099">
                  <c:v>8.0000000000000002E-3</c:v>
                </c:pt>
                <c:pt idx="9100">
                  <c:v>8.3999999999999995E-3</c:v>
                </c:pt>
                <c:pt idx="9101">
                  <c:v>8.0000000000000002E-3</c:v>
                </c:pt>
                <c:pt idx="9102">
                  <c:v>7.7000000000000002E-3</c:v>
                </c:pt>
                <c:pt idx="9103">
                  <c:v>7.7999999999999996E-3</c:v>
                </c:pt>
                <c:pt idx="9104">
                  <c:v>7.4999999999999997E-3</c:v>
                </c:pt>
                <c:pt idx="9105">
                  <c:v>7.3000000000000001E-3</c:v>
                </c:pt>
                <c:pt idx="9106">
                  <c:v>7.0000000000000001E-3</c:v>
                </c:pt>
                <c:pt idx="9107">
                  <c:v>7.0000000000000001E-3</c:v>
                </c:pt>
                <c:pt idx="9108">
                  <c:v>7.1999999999999998E-3</c:v>
                </c:pt>
                <c:pt idx="9109">
                  <c:v>7.4000000000000003E-3</c:v>
                </c:pt>
                <c:pt idx="9110">
                  <c:v>7.4000000000000003E-3</c:v>
                </c:pt>
                <c:pt idx="9111">
                  <c:v>7.7000000000000002E-3</c:v>
                </c:pt>
                <c:pt idx="9112">
                  <c:v>7.7999999999999996E-3</c:v>
                </c:pt>
                <c:pt idx="9113">
                  <c:v>7.1999999999999998E-3</c:v>
                </c:pt>
                <c:pt idx="9114">
                  <c:v>6.8999999999999999E-3</c:v>
                </c:pt>
                <c:pt idx="9115">
                  <c:v>6.7999999999999996E-3</c:v>
                </c:pt>
                <c:pt idx="9116">
                  <c:v>6.7000000000000002E-3</c:v>
                </c:pt>
                <c:pt idx="9117">
                  <c:v>6.1999999999999998E-3</c:v>
                </c:pt>
                <c:pt idx="9118">
                  <c:v>6.1999999999999998E-3</c:v>
                </c:pt>
                <c:pt idx="9119">
                  <c:v>6.0000000000000001E-3</c:v>
                </c:pt>
                <c:pt idx="9120">
                  <c:v>5.8999999999999999E-3</c:v>
                </c:pt>
                <c:pt idx="9121">
                  <c:v>6.1000000000000004E-3</c:v>
                </c:pt>
                <c:pt idx="9122">
                  <c:v>5.8999999999999999E-3</c:v>
                </c:pt>
                <c:pt idx="9123">
                  <c:v>6.0000000000000001E-3</c:v>
                </c:pt>
                <c:pt idx="9124">
                  <c:v>5.8999999999999999E-3</c:v>
                </c:pt>
                <c:pt idx="9125">
                  <c:v>5.8999999999999999E-3</c:v>
                </c:pt>
                <c:pt idx="9126">
                  <c:v>5.8999999999999999E-3</c:v>
                </c:pt>
                <c:pt idx="9127">
                  <c:v>5.8999999999999999E-3</c:v>
                </c:pt>
                <c:pt idx="9128">
                  <c:v>5.4000000000000003E-3</c:v>
                </c:pt>
                <c:pt idx="9129">
                  <c:v>5.4000000000000003E-3</c:v>
                </c:pt>
                <c:pt idx="9130">
                  <c:v>5.4000000000000003E-3</c:v>
                </c:pt>
                <c:pt idx="9131">
                  <c:v>5.4000000000000003E-3</c:v>
                </c:pt>
                <c:pt idx="9132">
                  <c:v>5.0000000000000001E-3</c:v>
                </c:pt>
                <c:pt idx="9133">
                  <c:v>5.1999999999999998E-3</c:v>
                </c:pt>
                <c:pt idx="9134">
                  <c:v>4.5999999999999999E-3</c:v>
                </c:pt>
                <c:pt idx="9135">
                  <c:v>4.7000000000000002E-3</c:v>
                </c:pt>
                <c:pt idx="9136">
                  <c:v>5.1000000000000004E-3</c:v>
                </c:pt>
                <c:pt idx="9137">
                  <c:v>4.7999999999999996E-3</c:v>
                </c:pt>
                <c:pt idx="9138">
                  <c:v>4.7999999999999996E-3</c:v>
                </c:pt>
                <c:pt idx="9139">
                  <c:v>4.7999999999999996E-3</c:v>
                </c:pt>
                <c:pt idx="9140">
                  <c:v>4.3E-3</c:v>
                </c:pt>
                <c:pt idx="9141">
                  <c:v>4.1999999999999997E-3</c:v>
                </c:pt>
                <c:pt idx="9142">
                  <c:v>4.1000000000000003E-3</c:v>
                </c:pt>
                <c:pt idx="9143">
                  <c:v>3.8E-3</c:v>
                </c:pt>
                <c:pt idx="9144">
                  <c:v>4.0000000000000001E-3</c:v>
                </c:pt>
                <c:pt idx="9145">
                  <c:v>4.5999999999999999E-3</c:v>
                </c:pt>
                <c:pt idx="9146">
                  <c:v>3.8999999999999998E-3</c:v>
                </c:pt>
                <c:pt idx="9147">
                  <c:v>3.2000000000000002E-3</c:v>
                </c:pt>
                <c:pt idx="9148">
                  <c:v>3.5999999999999999E-3</c:v>
                </c:pt>
                <c:pt idx="9149">
                  <c:v>3.3999999999999998E-3</c:v>
                </c:pt>
                <c:pt idx="9150">
                  <c:v>3.0999999999999999E-3</c:v>
                </c:pt>
                <c:pt idx="9151">
                  <c:v>3.0999999999999999E-3</c:v>
                </c:pt>
                <c:pt idx="9152">
                  <c:v>3.0999999999999999E-3</c:v>
                </c:pt>
                <c:pt idx="9153">
                  <c:v>3.0999999999999999E-3</c:v>
                </c:pt>
                <c:pt idx="9154">
                  <c:v>3.3999999999999998E-3</c:v>
                </c:pt>
                <c:pt idx="9155">
                  <c:v>3.7000000000000002E-3</c:v>
                </c:pt>
                <c:pt idx="9156">
                  <c:v>3.5999999999999999E-3</c:v>
                </c:pt>
                <c:pt idx="9157">
                  <c:v>3.8E-3</c:v>
                </c:pt>
                <c:pt idx="9158">
                  <c:v>3.5000000000000001E-3</c:v>
                </c:pt>
                <c:pt idx="9159">
                  <c:v>3.7000000000000002E-3</c:v>
                </c:pt>
                <c:pt idx="9160">
                  <c:v>3.5999999999999999E-3</c:v>
                </c:pt>
                <c:pt idx="9161">
                  <c:v>3.3E-3</c:v>
                </c:pt>
                <c:pt idx="9162">
                  <c:v>3.3999999999999998E-3</c:v>
                </c:pt>
                <c:pt idx="9163">
                  <c:v>3.3999999999999998E-3</c:v>
                </c:pt>
                <c:pt idx="9164">
                  <c:v>3.7000000000000002E-3</c:v>
                </c:pt>
                <c:pt idx="9165">
                  <c:v>3.8E-3</c:v>
                </c:pt>
                <c:pt idx="9166">
                  <c:v>3.7000000000000002E-3</c:v>
                </c:pt>
                <c:pt idx="9167">
                  <c:v>3.5999999999999999E-3</c:v>
                </c:pt>
                <c:pt idx="9168">
                  <c:v>3.5999999999999999E-3</c:v>
                </c:pt>
                <c:pt idx="9169">
                  <c:v>3.7000000000000002E-3</c:v>
                </c:pt>
                <c:pt idx="9170">
                  <c:v>3.2000000000000002E-3</c:v>
                </c:pt>
                <c:pt idx="9171">
                  <c:v>3.0000000000000001E-3</c:v>
                </c:pt>
                <c:pt idx="9172">
                  <c:v>3.3E-3</c:v>
                </c:pt>
                <c:pt idx="9173">
                  <c:v>3.5000000000000001E-3</c:v>
                </c:pt>
                <c:pt idx="9174">
                  <c:v>3.5999999999999999E-3</c:v>
                </c:pt>
                <c:pt idx="9175">
                  <c:v>3.8E-3</c:v>
                </c:pt>
                <c:pt idx="9176">
                  <c:v>3.5999999999999999E-3</c:v>
                </c:pt>
                <c:pt idx="9177">
                  <c:v>4.0000000000000001E-3</c:v>
                </c:pt>
                <c:pt idx="9178">
                  <c:v>3.0999999999999999E-3</c:v>
                </c:pt>
                <c:pt idx="9179">
                  <c:v>2.3E-3</c:v>
                </c:pt>
                <c:pt idx="9180">
                  <c:v>2E-3</c:v>
                </c:pt>
                <c:pt idx="9181">
                  <c:v>2.5000000000000001E-3</c:v>
                </c:pt>
                <c:pt idx="9182">
                  <c:v>2.5000000000000001E-3</c:v>
                </c:pt>
                <c:pt idx="9183">
                  <c:v>2.7000000000000001E-3</c:v>
                </c:pt>
                <c:pt idx="9184">
                  <c:v>2.8E-3</c:v>
                </c:pt>
                <c:pt idx="9185">
                  <c:v>2E-3</c:v>
                </c:pt>
                <c:pt idx="9186">
                  <c:v>1.9E-3</c:v>
                </c:pt>
                <c:pt idx="9187">
                  <c:v>1.8E-3</c:v>
                </c:pt>
                <c:pt idx="9188">
                  <c:v>2.2000000000000001E-3</c:v>
                </c:pt>
                <c:pt idx="9189">
                  <c:v>2.3E-3</c:v>
                </c:pt>
                <c:pt idx="9190">
                  <c:v>2.2000000000000001E-3</c:v>
                </c:pt>
                <c:pt idx="9191">
                  <c:v>2.0999999999999999E-3</c:v>
                </c:pt>
                <c:pt idx="9192">
                  <c:v>2E-3</c:v>
                </c:pt>
                <c:pt idx="9193">
                  <c:v>2.0999999999999999E-3</c:v>
                </c:pt>
                <c:pt idx="9194">
                  <c:v>1.8E-3</c:v>
                </c:pt>
                <c:pt idx="9195">
                  <c:v>1.6999999999999999E-3</c:v>
                </c:pt>
                <c:pt idx="9196">
                  <c:v>1.9E-3</c:v>
                </c:pt>
                <c:pt idx="9197">
                  <c:v>1.9E-3</c:v>
                </c:pt>
                <c:pt idx="9198">
                  <c:v>1.9E-3</c:v>
                </c:pt>
                <c:pt idx="9199">
                  <c:v>1.9E-3</c:v>
                </c:pt>
                <c:pt idx="9200">
                  <c:v>1.6000000000000001E-3</c:v>
                </c:pt>
                <c:pt idx="9201">
                  <c:v>1.6000000000000001E-3</c:v>
                </c:pt>
                <c:pt idx="9202">
                  <c:v>1.6000000000000001E-3</c:v>
                </c:pt>
                <c:pt idx="9203">
                  <c:v>1.6000000000000001E-3</c:v>
                </c:pt>
                <c:pt idx="9204">
                  <c:v>1.2999999999999999E-3</c:v>
                </c:pt>
                <c:pt idx="9205">
                  <c:v>1.1000000000000001E-3</c:v>
                </c:pt>
                <c:pt idx="9206">
                  <c:v>8.9999999999999998E-4</c:v>
                </c:pt>
                <c:pt idx="9207">
                  <c:v>8.0000000000000004E-4</c:v>
                </c:pt>
                <c:pt idx="9208">
                  <c:v>6.9999999999999999E-4</c:v>
                </c:pt>
                <c:pt idx="9209">
                  <c:v>1E-3</c:v>
                </c:pt>
                <c:pt idx="9210">
                  <c:v>1.6000000000000001E-3</c:v>
                </c:pt>
                <c:pt idx="9211">
                  <c:v>1.6000000000000001E-3</c:v>
                </c:pt>
                <c:pt idx="9212">
                  <c:v>1.6000000000000001E-3</c:v>
                </c:pt>
                <c:pt idx="9213">
                  <c:v>1.6000000000000001E-3</c:v>
                </c:pt>
                <c:pt idx="9214">
                  <c:v>1.6000000000000001E-3</c:v>
                </c:pt>
                <c:pt idx="9215">
                  <c:v>2.8E-3</c:v>
                </c:pt>
                <c:pt idx="9216">
                  <c:v>3.5999999999999999E-3</c:v>
                </c:pt>
                <c:pt idx="9217">
                  <c:v>3.5999999999999999E-3</c:v>
                </c:pt>
                <c:pt idx="9218">
                  <c:v>4.4999999999999997E-3</c:v>
                </c:pt>
                <c:pt idx="9219">
                  <c:v>5.1999999999999998E-3</c:v>
                </c:pt>
                <c:pt idx="9220">
                  <c:v>6.0000000000000001E-3</c:v>
                </c:pt>
                <c:pt idx="9221">
                  <c:v>6.0000000000000001E-3</c:v>
                </c:pt>
                <c:pt idx="9222">
                  <c:v>5.4000000000000003E-3</c:v>
                </c:pt>
                <c:pt idx="9223">
                  <c:v>6.1000000000000004E-3</c:v>
                </c:pt>
                <c:pt idx="9224">
                  <c:v>6.7999999999999996E-3</c:v>
                </c:pt>
                <c:pt idx="9225">
                  <c:v>7.1000000000000004E-3</c:v>
                </c:pt>
                <c:pt idx="9226">
                  <c:v>7.1999999999999998E-3</c:v>
                </c:pt>
                <c:pt idx="9227">
                  <c:v>6.4000000000000003E-3</c:v>
                </c:pt>
                <c:pt idx="9228">
                  <c:v>6.4999999999999997E-3</c:v>
                </c:pt>
                <c:pt idx="9229">
                  <c:v>6.1000000000000004E-3</c:v>
                </c:pt>
                <c:pt idx="9230">
                  <c:v>6.1999999999999998E-3</c:v>
                </c:pt>
                <c:pt idx="9231">
                  <c:v>6.3E-3</c:v>
                </c:pt>
                <c:pt idx="9232">
                  <c:v>6.0000000000000001E-3</c:v>
                </c:pt>
                <c:pt idx="9233">
                  <c:v>6.1000000000000004E-3</c:v>
                </c:pt>
                <c:pt idx="9234">
                  <c:v>5.4000000000000003E-3</c:v>
                </c:pt>
                <c:pt idx="9235">
                  <c:v>5.4999999999999997E-3</c:v>
                </c:pt>
                <c:pt idx="9236">
                  <c:v>5.3E-3</c:v>
                </c:pt>
                <c:pt idx="9237">
                  <c:v>4.8999999999999998E-3</c:v>
                </c:pt>
                <c:pt idx="9238">
                  <c:v>5.1000000000000004E-3</c:v>
                </c:pt>
                <c:pt idx="9239">
                  <c:v>6.7999999999999996E-3</c:v>
                </c:pt>
                <c:pt idx="9240">
                  <c:v>8.6E-3</c:v>
                </c:pt>
                <c:pt idx="9241">
                  <c:v>8.3999999999999995E-3</c:v>
                </c:pt>
                <c:pt idx="9242">
                  <c:v>8.3000000000000001E-3</c:v>
                </c:pt>
                <c:pt idx="9243">
                  <c:v>8.8000000000000005E-3</c:v>
                </c:pt>
                <c:pt idx="9244">
                  <c:v>9.5999999999999992E-3</c:v>
                </c:pt>
                <c:pt idx="9245">
                  <c:v>0.01</c:v>
                </c:pt>
                <c:pt idx="9246">
                  <c:v>8.9999999999999993E-3</c:v>
                </c:pt>
                <c:pt idx="9247">
                  <c:v>8.3999999999999995E-3</c:v>
                </c:pt>
                <c:pt idx="9248">
                  <c:v>8.2000000000000007E-3</c:v>
                </c:pt>
                <c:pt idx="9249">
                  <c:v>8.0999999999999996E-3</c:v>
                </c:pt>
                <c:pt idx="9250">
                  <c:v>8.0000000000000002E-3</c:v>
                </c:pt>
                <c:pt idx="9251">
                  <c:v>8.0000000000000002E-3</c:v>
                </c:pt>
                <c:pt idx="9252">
                  <c:v>7.6E-3</c:v>
                </c:pt>
                <c:pt idx="9253">
                  <c:v>8.8999999999999999E-3</c:v>
                </c:pt>
                <c:pt idx="9254">
                  <c:v>8.8000000000000005E-3</c:v>
                </c:pt>
                <c:pt idx="9255">
                  <c:v>8.3999999999999995E-3</c:v>
                </c:pt>
                <c:pt idx="9256">
                  <c:v>8.6E-3</c:v>
                </c:pt>
                <c:pt idx="9257">
                  <c:v>9.1000000000000004E-3</c:v>
                </c:pt>
                <c:pt idx="9258">
                  <c:v>7.9000000000000008E-3</c:v>
                </c:pt>
                <c:pt idx="9259">
                  <c:v>7.7000000000000002E-3</c:v>
                </c:pt>
                <c:pt idx="9260">
                  <c:v>8.0999999999999996E-3</c:v>
                </c:pt>
                <c:pt idx="9261">
                  <c:v>8.5000000000000006E-3</c:v>
                </c:pt>
                <c:pt idx="9262">
                  <c:v>7.9000000000000008E-3</c:v>
                </c:pt>
                <c:pt idx="9263">
                  <c:v>7.7000000000000002E-3</c:v>
                </c:pt>
                <c:pt idx="9264">
                  <c:v>6.3E-3</c:v>
                </c:pt>
                <c:pt idx="9265">
                  <c:v>6.7999999999999996E-3</c:v>
                </c:pt>
                <c:pt idx="9266">
                  <c:v>7.3000000000000001E-3</c:v>
                </c:pt>
                <c:pt idx="9267">
                  <c:v>8.8999999999999999E-3</c:v>
                </c:pt>
                <c:pt idx="9268">
                  <c:v>8.6E-3</c:v>
                </c:pt>
                <c:pt idx="9269">
                  <c:v>8.3999999999999995E-3</c:v>
                </c:pt>
                <c:pt idx="9270">
                  <c:v>7.7999999999999996E-3</c:v>
                </c:pt>
                <c:pt idx="9271">
                  <c:v>7.9000000000000008E-3</c:v>
                </c:pt>
                <c:pt idx="9272">
                  <c:v>7.4000000000000003E-3</c:v>
                </c:pt>
                <c:pt idx="9273">
                  <c:v>7.1000000000000004E-3</c:v>
                </c:pt>
                <c:pt idx="9274">
                  <c:v>7.1999999999999998E-3</c:v>
                </c:pt>
                <c:pt idx="9275">
                  <c:v>7.0000000000000001E-3</c:v>
                </c:pt>
                <c:pt idx="9276">
                  <c:v>7.0000000000000001E-3</c:v>
                </c:pt>
                <c:pt idx="9277">
                  <c:v>6.4999999999999997E-3</c:v>
                </c:pt>
                <c:pt idx="9278">
                  <c:v>6.4000000000000003E-3</c:v>
                </c:pt>
                <c:pt idx="9279">
                  <c:v>6.4999999999999997E-3</c:v>
                </c:pt>
                <c:pt idx="9280">
                  <c:v>6.7000000000000002E-3</c:v>
                </c:pt>
                <c:pt idx="9281">
                  <c:v>6.1000000000000004E-3</c:v>
                </c:pt>
                <c:pt idx="9282">
                  <c:v>6.4999999999999997E-3</c:v>
                </c:pt>
                <c:pt idx="9283">
                  <c:v>6.3E-3</c:v>
                </c:pt>
                <c:pt idx="9284">
                  <c:v>6.4000000000000003E-3</c:v>
                </c:pt>
                <c:pt idx="9285">
                  <c:v>7.4000000000000003E-3</c:v>
                </c:pt>
                <c:pt idx="9286">
                  <c:v>7.1000000000000004E-3</c:v>
                </c:pt>
                <c:pt idx="9287">
                  <c:v>6.6E-3</c:v>
                </c:pt>
                <c:pt idx="9288">
                  <c:v>7.0000000000000001E-3</c:v>
                </c:pt>
                <c:pt idx="9289">
                  <c:v>6.1999999999999998E-3</c:v>
                </c:pt>
                <c:pt idx="9290">
                  <c:v>6.0000000000000001E-3</c:v>
                </c:pt>
                <c:pt idx="9291">
                  <c:v>6.3E-3</c:v>
                </c:pt>
                <c:pt idx="9292">
                  <c:v>6.4999999999999997E-3</c:v>
                </c:pt>
                <c:pt idx="9293">
                  <c:v>6.3E-3</c:v>
                </c:pt>
                <c:pt idx="9294">
                  <c:v>6.4000000000000003E-3</c:v>
                </c:pt>
                <c:pt idx="9295">
                  <c:v>6.3E-3</c:v>
                </c:pt>
                <c:pt idx="9296">
                  <c:v>5.7999999999999996E-3</c:v>
                </c:pt>
                <c:pt idx="9297">
                  <c:v>5.7999999999999996E-3</c:v>
                </c:pt>
                <c:pt idx="9298">
                  <c:v>5.7000000000000002E-3</c:v>
                </c:pt>
                <c:pt idx="9299">
                  <c:v>7.4000000000000003E-3</c:v>
                </c:pt>
                <c:pt idx="9300">
                  <c:v>7.0000000000000001E-3</c:v>
                </c:pt>
                <c:pt idx="9301">
                  <c:v>7.3000000000000001E-3</c:v>
                </c:pt>
                <c:pt idx="9302">
                  <c:v>7.3000000000000001E-3</c:v>
                </c:pt>
                <c:pt idx="9303">
                  <c:v>7.7999999999999996E-3</c:v>
                </c:pt>
                <c:pt idx="9304">
                  <c:v>8.0000000000000002E-3</c:v>
                </c:pt>
                <c:pt idx="9305">
                  <c:v>7.9000000000000008E-3</c:v>
                </c:pt>
                <c:pt idx="9306">
                  <c:v>7.3000000000000001E-3</c:v>
                </c:pt>
                <c:pt idx="9307">
                  <c:v>6.6E-3</c:v>
                </c:pt>
                <c:pt idx="9308">
                  <c:v>6.7000000000000002E-3</c:v>
                </c:pt>
                <c:pt idx="9309">
                  <c:v>6.7999999999999996E-3</c:v>
                </c:pt>
                <c:pt idx="9310">
                  <c:v>7.1000000000000004E-3</c:v>
                </c:pt>
                <c:pt idx="9311">
                  <c:v>6.8999999999999999E-3</c:v>
                </c:pt>
                <c:pt idx="9312">
                  <c:v>6.4999999999999997E-3</c:v>
                </c:pt>
                <c:pt idx="9313">
                  <c:v>6.4999999999999997E-3</c:v>
                </c:pt>
                <c:pt idx="9314">
                  <c:v>7.4000000000000003E-3</c:v>
                </c:pt>
                <c:pt idx="9315">
                  <c:v>7.7999999999999996E-3</c:v>
                </c:pt>
                <c:pt idx="9316">
                  <c:v>7.7999999999999996E-3</c:v>
                </c:pt>
                <c:pt idx="9317">
                  <c:v>6.7000000000000002E-3</c:v>
                </c:pt>
                <c:pt idx="9318">
                  <c:v>6.8999999999999999E-3</c:v>
                </c:pt>
                <c:pt idx="9319">
                  <c:v>5.8999999999999999E-3</c:v>
                </c:pt>
                <c:pt idx="9320">
                  <c:v>6.0000000000000001E-3</c:v>
                </c:pt>
                <c:pt idx="9321">
                  <c:v>5.7999999999999996E-3</c:v>
                </c:pt>
                <c:pt idx="9322">
                  <c:v>6.4000000000000003E-3</c:v>
                </c:pt>
                <c:pt idx="9323">
                  <c:v>6.0000000000000001E-3</c:v>
                </c:pt>
                <c:pt idx="9324">
                  <c:v>5.8999999999999999E-3</c:v>
                </c:pt>
                <c:pt idx="9325">
                  <c:v>5.8999999999999999E-3</c:v>
                </c:pt>
                <c:pt idx="9326">
                  <c:v>5.4999999999999997E-3</c:v>
                </c:pt>
                <c:pt idx="9327">
                  <c:v>5.1000000000000004E-3</c:v>
                </c:pt>
                <c:pt idx="9328">
                  <c:v>5.5999999999999999E-3</c:v>
                </c:pt>
                <c:pt idx="9329">
                  <c:v>5.8999999999999999E-3</c:v>
                </c:pt>
                <c:pt idx="9330">
                  <c:v>6.0000000000000001E-3</c:v>
                </c:pt>
                <c:pt idx="9331">
                  <c:v>5.7999999999999996E-3</c:v>
                </c:pt>
                <c:pt idx="9332">
                  <c:v>6.1000000000000004E-3</c:v>
                </c:pt>
                <c:pt idx="9333">
                  <c:v>5.7999999999999996E-3</c:v>
                </c:pt>
                <c:pt idx="9334">
                  <c:v>5.8999999999999999E-3</c:v>
                </c:pt>
                <c:pt idx="9335">
                  <c:v>5.4000000000000003E-3</c:v>
                </c:pt>
                <c:pt idx="9336">
                  <c:v>5.4999999999999997E-3</c:v>
                </c:pt>
                <c:pt idx="9337">
                  <c:v>5.4000000000000003E-3</c:v>
                </c:pt>
                <c:pt idx="9338">
                  <c:v>5.5999999999999999E-3</c:v>
                </c:pt>
                <c:pt idx="9339">
                  <c:v>6.1999999999999998E-3</c:v>
                </c:pt>
                <c:pt idx="9340">
                  <c:v>5.7000000000000002E-3</c:v>
                </c:pt>
                <c:pt idx="9341">
                  <c:v>5.0000000000000001E-3</c:v>
                </c:pt>
                <c:pt idx="9342">
                  <c:v>5.1000000000000004E-3</c:v>
                </c:pt>
                <c:pt idx="9343">
                  <c:v>5.0000000000000001E-3</c:v>
                </c:pt>
                <c:pt idx="9344">
                  <c:v>4.4000000000000003E-3</c:v>
                </c:pt>
                <c:pt idx="9345">
                  <c:v>4.4000000000000003E-3</c:v>
                </c:pt>
                <c:pt idx="9346">
                  <c:v>5.3E-3</c:v>
                </c:pt>
                <c:pt idx="9347">
                  <c:v>5.4000000000000003E-3</c:v>
                </c:pt>
                <c:pt idx="9348">
                  <c:v>5.7000000000000002E-3</c:v>
                </c:pt>
                <c:pt idx="9349">
                  <c:v>5.7000000000000002E-3</c:v>
                </c:pt>
                <c:pt idx="9350">
                  <c:v>5.8999999999999999E-3</c:v>
                </c:pt>
                <c:pt idx="9351">
                  <c:v>6.1000000000000004E-3</c:v>
                </c:pt>
                <c:pt idx="9352">
                  <c:v>6.8999999999999999E-3</c:v>
                </c:pt>
                <c:pt idx="9353">
                  <c:v>6.7999999999999996E-3</c:v>
                </c:pt>
                <c:pt idx="9354">
                  <c:v>6.3E-3</c:v>
                </c:pt>
                <c:pt idx="9355">
                  <c:v>6.1000000000000004E-3</c:v>
                </c:pt>
                <c:pt idx="9356">
                  <c:v>6.1000000000000004E-3</c:v>
                </c:pt>
                <c:pt idx="9357">
                  <c:v>5.5999999999999999E-3</c:v>
                </c:pt>
                <c:pt idx="9358">
                  <c:v>5.3E-3</c:v>
                </c:pt>
                <c:pt idx="9359">
                  <c:v>5.3E-3</c:v>
                </c:pt>
                <c:pt idx="9360">
                  <c:v>5.1000000000000004E-3</c:v>
                </c:pt>
                <c:pt idx="9361">
                  <c:v>4.7999999999999996E-3</c:v>
                </c:pt>
                <c:pt idx="9362">
                  <c:v>4.7999999999999996E-3</c:v>
                </c:pt>
                <c:pt idx="9363">
                  <c:v>5.3E-3</c:v>
                </c:pt>
                <c:pt idx="9364">
                  <c:v>5.0000000000000001E-3</c:v>
                </c:pt>
                <c:pt idx="9365">
                  <c:v>4.7000000000000002E-3</c:v>
                </c:pt>
                <c:pt idx="9366">
                  <c:v>4.7000000000000002E-3</c:v>
                </c:pt>
                <c:pt idx="9367">
                  <c:v>4.4999999999999997E-3</c:v>
                </c:pt>
                <c:pt idx="9368">
                  <c:v>4.7000000000000002E-3</c:v>
                </c:pt>
                <c:pt idx="9369">
                  <c:v>4.5999999999999999E-3</c:v>
                </c:pt>
                <c:pt idx="9370">
                  <c:v>4.7000000000000002E-3</c:v>
                </c:pt>
                <c:pt idx="9371">
                  <c:v>6.4999999999999997E-3</c:v>
                </c:pt>
                <c:pt idx="9372">
                  <c:v>6.8999999999999999E-3</c:v>
                </c:pt>
                <c:pt idx="9373">
                  <c:v>5.8999999999999999E-3</c:v>
                </c:pt>
                <c:pt idx="9374">
                  <c:v>5.7000000000000002E-3</c:v>
                </c:pt>
                <c:pt idx="9375">
                  <c:v>6.0000000000000001E-3</c:v>
                </c:pt>
                <c:pt idx="9376">
                  <c:v>5.7000000000000002E-3</c:v>
                </c:pt>
                <c:pt idx="9377">
                  <c:v>5.4000000000000003E-3</c:v>
                </c:pt>
                <c:pt idx="9378">
                  <c:v>5.7000000000000002E-3</c:v>
                </c:pt>
                <c:pt idx="9379">
                  <c:v>6.6E-3</c:v>
                </c:pt>
                <c:pt idx="9380">
                  <c:v>6.7000000000000002E-3</c:v>
                </c:pt>
                <c:pt idx="9381">
                  <c:v>6.0000000000000001E-3</c:v>
                </c:pt>
                <c:pt idx="9382">
                  <c:v>5.4999999999999997E-3</c:v>
                </c:pt>
                <c:pt idx="9383">
                  <c:v>5.4999999999999997E-3</c:v>
                </c:pt>
                <c:pt idx="9384">
                  <c:v>6.0000000000000001E-3</c:v>
                </c:pt>
                <c:pt idx="9385">
                  <c:v>6.4000000000000003E-3</c:v>
                </c:pt>
                <c:pt idx="9386">
                  <c:v>6.4000000000000003E-3</c:v>
                </c:pt>
                <c:pt idx="9387">
                  <c:v>6.4000000000000003E-3</c:v>
                </c:pt>
                <c:pt idx="9388">
                  <c:v>6.4000000000000003E-3</c:v>
                </c:pt>
                <c:pt idx="9389">
                  <c:v>6.3E-3</c:v>
                </c:pt>
                <c:pt idx="9390">
                  <c:v>6.3E-3</c:v>
                </c:pt>
                <c:pt idx="9391">
                  <c:v>6.3E-3</c:v>
                </c:pt>
                <c:pt idx="9392">
                  <c:v>6.3E-3</c:v>
                </c:pt>
                <c:pt idx="9393">
                  <c:v>5.7000000000000002E-3</c:v>
                </c:pt>
                <c:pt idx="9394">
                  <c:v>5.4999999999999997E-3</c:v>
                </c:pt>
                <c:pt idx="9395">
                  <c:v>5.1000000000000004E-3</c:v>
                </c:pt>
                <c:pt idx="9396">
                  <c:v>5.4000000000000003E-3</c:v>
                </c:pt>
                <c:pt idx="9397">
                  <c:v>5.1000000000000004E-3</c:v>
                </c:pt>
                <c:pt idx="9398">
                  <c:v>5.4000000000000003E-3</c:v>
                </c:pt>
                <c:pt idx="9399">
                  <c:v>5.3E-3</c:v>
                </c:pt>
                <c:pt idx="9400">
                  <c:v>5.1000000000000004E-3</c:v>
                </c:pt>
                <c:pt idx="9401">
                  <c:v>5.1000000000000004E-3</c:v>
                </c:pt>
                <c:pt idx="9402">
                  <c:v>4.5999999999999999E-3</c:v>
                </c:pt>
                <c:pt idx="9403">
                  <c:v>4.7000000000000002E-3</c:v>
                </c:pt>
                <c:pt idx="9404">
                  <c:v>4.7999999999999996E-3</c:v>
                </c:pt>
                <c:pt idx="9405">
                  <c:v>4.1999999999999997E-3</c:v>
                </c:pt>
                <c:pt idx="9406">
                  <c:v>3.8999999999999998E-3</c:v>
                </c:pt>
                <c:pt idx="9407">
                  <c:v>4.1000000000000003E-3</c:v>
                </c:pt>
                <c:pt idx="9408">
                  <c:v>4.0000000000000001E-3</c:v>
                </c:pt>
                <c:pt idx="9409">
                  <c:v>3.7000000000000002E-3</c:v>
                </c:pt>
                <c:pt idx="9410">
                  <c:v>3.7000000000000002E-3</c:v>
                </c:pt>
                <c:pt idx="9411">
                  <c:v>3.3E-3</c:v>
                </c:pt>
                <c:pt idx="9412">
                  <c:v>3.3E-3</c:v>
                </c:pt>
                <c:pt idx="9413">
                  <c:v>3.5000000000000001E-3</c:v>
                </c:pt>
                <c:pt idx="9414">
                  <c:v>3.0999999999999999E-3</c:v>
                </c:pt>
                <c:pt idx="9415">
                  <c:v>2.7000000000000001E-3</c:v>
                </c:pt>
                <c:pt idx="9416">
                  <c:v>3.0999999999999999E-3</c:v>
                </c:pt>
                <c:pt idx="9417">
                  <c:v>3.0999999999999999E-3</c:v>
                </c:pt>
                <c:pt idx="9418">
                  <c:v>2.2000000000000001E-3</c:v>
                </c:pt>
                <c:pt idx="9419">
                  <c:v>2.3999999999999998E-3</c:v>
                </c:pt>
                <c:pt idx="9420">
                  <c:v>2.5000000000000001E-3</c:v>
                </c:pt>
                <c:pt idx="9421">
                  <c:v>1.6999999999999999E-3</c:v>
                </c:pt>
                <c:pt idx="9422">
                  <c:v>2.5999999999999999E-3</c:v>
                </c:pt>
                <c:pt idx="9423">
                  <c:v>2.3999999999999998E-3</c:v>
                </c:pt>
                <c:pt idx="9424">
                  <c:v>2.5999999999999999E-3</c:v>
                </c:pt>
                <c:pt idx="9425">
                  <c:v>2.7000000000000001E-3</c:v>
                </c:pt>
                <c:pt idx="9426">
                  <c:v>2.0999999999999999E-3</c:v>
                </c:pt>
                <c:pt idx="9427">
                  <c:v>2E-3</c:v>
                </c:pt>
                <c:pt idx="9428">
                  <c:v>1.6999999999999999E-3</c:v>
                </c:pt>
                <c:pt idx="9429">
                  <c:v>1.8E-3</c:v>
                </c:pt>
                <c:pt idx="9430">
                  <c:v>1.4E-3</c:v>
                </c:pt>
                <c:pt idx="9431">
                  <c:v>1.2999999999999999E-3</c:v>
                </c:pt>
                <c:pt idx="9432">
                  <c:v>1.5E-3</c:v>
                </c:pt>
                <c:pt idx="9433">
                  <c:v>1.1000000000000001E-3</c:v>
                </c:pt>
                <c:pt idx="9434">
                  <c:v>1.4E-3</c:v>
                </c:pt>
                <c:pt idx="9435">
                  <c:v>2.0999999999999999E-3</c:v>
                </c:pt>
                <c:pt idx="9436">
                  <c:v>1.8E-3</c:v>
                </c:pt>
                <c:pt idx="9437">
                  <c:v>2.3E-3</c:v>
                </c:pt>
                <c:pt idx="9438">
                  <c:v>2.0999999999999999E-3</c:v>
                </c:pt>
                <c:pt idx="9439">
                  <c:v>1.6999999999999999E-3</c:v>
                </c:pt>
                <c:pt idx="9440">
                  <c:v>2.3999999999999998E-3</c:v>
                </c:pt>
                <c:pt idx="9441">
                  <c:v>3.0000000000000001E-3</c:v>
                </c:pt>
                <c:pt idx="9442">
                  <c:v>2.7000000000000001E-3</c:v>
                </c:pt>
                <c:pt idx="9443">
                  <c:v>2.8E-3</c:v>
                </c:pt>
                <c:pt idx="9444">
                  <c:v>3.0999999999999999E-3</c:v>
                </c:pt>
                <c:pt idx="9445">
                  <c:v>2.8999999999999998E-3</c:v>
                </c:pt>
                <c:pt idx="9446">
                  <c:v>2.3E-3</c:v>
                </c:pt>
                <c:pt idx="9447">
                  <c:v>2.2000000000000001E-3</c:v>
                </c:pt>
                <c:pt idx="9448">
                  <c:v>2.2000000000000001E-3</c:v>
                </c:pt>
                <c:pt idx="9449">
                  <c:v>2.0999999999999999E-3</c:v>
                </c:pt>
                <c:pt idx="9450">
                  <c:v>2E-3</c:v>
                </c:pt>
                <c:pt idx="9451">
                  <c:v>1.8E-3</c:v>
                </c:pt>
                <c:pt idx="9452">
                  <c:v>1.8E-3</c:v>
                </c:pt>
                <c:pt idx="9453">
                  <c:v>1.8E-3</c:v>
                </c:pt>
                <c:pt idx="9454">
                  <c:v>1.4E-3</c:v>
                </c:pt>
                <c:pt idx="9455">
                  <c:v>1.6000000000000001E-3</c:v>
                </c:pt>
                <c:pt idx="9456">
                  <c:v>1.6000000000000001E-3</c:v>
                </c:pt>
                <c:pt idx="9457">
                  <c:v>1.4E-3</c:v>
                </c:pt>
                <c:pt idx="9458">
                  <c:v>1.2999999999999999E-3</c:v>
                </c:pt>
                <c:pt idx="9459">
                  <c:v>1E-3</c:v>
                </c:pt>
                <c:pt idx="9460">
                  <c:v>1.1999999999999999E-3</c:v>
                </c:pt>
                <c:pt idx="9461">
                  <c:v>8.9999999999999998E-4</c:v>
                </c:pt>
                <c:pt idx="9462">
                  <c:v>1E-3</c:v>
                </c:pt>
                <c:pt idx="9463">
                  <c:v>1.1999999999999999E-3</c:v>
                </c:pt>
                <c:pt idx="9464">
                  <c:v>1.6000000000000001E-3</c:v>
                </c:pt>
                <c:pt idx="9465">
                  <c:v>1.4E-3</c:v>
                </c:pt>
                <c:pt idx="9466">
                  <c:v>1.6000000000000001E-3</c:v>
                </c:pt>
                <c:pt idx="9467">
                  <c:v>1.2999999999999999E-3</c:v>
                </c:pt>
                <c:pt idx="9468">
                  <c:v>1.6000000000000001E-3</c:v>
                </c:pt>
                <c:pt idx="9469">
                  <c:v>1.8E-3</c:v>
                </c:pt>
                <c:pt idx="9470">
                  <c:v>1.5E-3</c:v>
                </c:pt>
                <c:pt idx="9471">
                  <c:v>2.3E-3</c:v>
                </c:pt>
                <c:pt idx="9472">
                  <c:v>2.3E-3</c:v>
                </c:pt>
                <c:pt idx="9473">
                  <c:v>2.5999999999999999E-3</c:v>
                </c:pt>
                <c:pt idx="9474">
                  <c:v>3.0000000000000001E-3</c:v>
                </c:pt>
                <c:pt idx="9475">
                  <c:v>2.8E-3</c:v>
                </c:pt>
                <c:pt idx="9476">
                  <c:v>2.5000000000000001E-3</c:v>
                </c:pt>
                <c:pt idx="9477">
                  <c:v>2.8E-3</c:v>
                </c:pt>
                <c:pt idx="9478">
                  <c:v>2.8E-3</c:v>
                </c:pt>
                <c:pt idx="9479">
                  <c:v>2E-3</c:v>
                </c:pt>
                <c:pt idx="9480">
                  <c:v>2E-3</c:v>
                </c:pt>
                <c:pt idx="9481">
                  <c:v>1.6999999999999999E-3</c:v>
                </c:pt>
                <c:pt idx="9482">
                  <c:v>1.5E-3</c:v>
                </c:pt>
                <c:pt idx="9483">
                  <c:v>1.2999999999999999E-3</c:v>
                </c:pt>
                <c:pt idx="9484">
                  <c:v>1.1000000000000001E-3</c:v>
                </c:pt>
                <c:pt idx="9485">
                  <c:v>1.1999999999999999E-3</c:v>
                </c:pt>
                <c:pt idx="9486">
                  <c:v>1.5E-3</c:v>
                </c:pt>
                <c:pt idx="9487">
                  <c:v>1.1999999999999999E-3</c:v>
                </c:pt>
                <c:pt idx="9488">
                  <c:v>1.4E-3</c:v>
                </c:pt>
                <c:pt idx="9489">
                  <c:v>1.2999999999999999E-3</c:v>
                </c:pt>
                <c:pt idx="9490">
                  <c:v>1.6000000000000001E-3</c:v>
                </c:pt>
                <c:pt idx="9491">
                  <c:v>1.6999999999999999E-3</c:v>
                </c:pt>
                <c:pt idx="9492">
                  <c:v>1.6999999999999999E-3</c:v>
                </c:pt>
                <c:pt idx="9493">
                  <c:v>1.8E-3</c:v>
                </c:pt>
                <c:pt idx="9494">
                  <c:v>1.8E-3</c:v>
                </c:pt>
                <c:pt idx="9495">
                  <c:v>1.5E-3</c:v>
                </c:pt>
                <c:pt idx="9496">
                  <c:v>1.4E-3</c:v>
                </c:pt>
                <c:pt idx="9497">
                  <c:v>1.4E-3</c:v>
                </c:pt>
                <c:pt idx="9498">
                  <c:v>1.6999999999999999E-3</c:v>
                </c:pt>
                <c:pt idx="9499">
                  <c:v>1.5E-3</c:v>
                </c:pt>
                <c:pt idx="9500">
                  <c:v>1.4E-3</c:v>
                </c:pt>
                <c:pt idx="9501">
                  <c:v>1.1000000000000001E-3</c:v>
                </c:pt>
                <c:pt idx="9502">
                  <c:v>6.9999999999999999E-4</c:v>
                </c:pt>
                <c:pt idx="9503">
                  <c:v>8.0000000000000004E-4</c:v>
                </c:pt>
                <c:pt idx="9504">
                  <c:v>5.0000000000000001E-4</c:v>
                </c:pt>
                <c:pt idx="9505">
                  <c:v>5.9999999999999995E-4</c:v>
                </c:pt>
                <c:pt idx="9506">
                  <c:v>4.0000000000000002E-4</c:v>
                </c:pt>
                <c:pt idx="9507">
                  <c:v>2.0000000000000001E-4</c:v>
                </c:pt>
                <c:pt idx="9508">
                  <c:v>2.9999999999999997E-4</c:v>
                </c:pt>
                <c:pt idx="9509">
                  <c:v>-1E-4</c:v>
                </c:pt>
                <c:pt idx="9510">
                  <c:v>-1E-4</c:v>
                </c:pt>
                <c:pt idx="9511">
                  <c:v>-2.0000000000000001E-4</c:v>
                </c:pt>
                <c:pt idx="9512">
                  <c:v>2.0000000000000001E-4</c:v>
                </c:pt>
                <c:pt idx="9513">
                  <c:v>5.9999999999999995E-4</c:v>
                </c:pt>
                <c:pt idx="9514">
                  <c:v>5.0000000000000001E-4</c:v>
                </c:pt>
                <c:pt idx="9515">
                  <c:v>5.9999999999999995E-4</c:v>
                </c:pt>
                <c:pt idx="9516">
                  <c:v>8.0000000000000004E-4</c:v>
                </c:pt>
                <c:pt idx="9517">
                  <c:v>-5.9999999999999995E-4</c:v>
                </c:pt>
                <c:pt idx="9518">
                  <c:v>-1.1000000000000001E-3</c:v>
                </c:pt>
                <c:pt idx="9519">
                  <c:v>-1.1999999999999999E-3</c:v>
                </c:pt>
                <c:pt idx="9520">
                  <c:v>-1.1999999999999999E-3</c:v>
                </c:pt>
                <c:pt idx="9521">
                  <c:v>-1.2999999999999999E-3</c:v>
                </c:pt>
                <c:pt idx="9522">
                  <c:v>-1.1999999999999999E-3</c:v>
                </c:pt>
                <c:pt idx="9523">
                  <c:v>-1.2999999999999999E-3</c:v>
                </c:pt>
                <c:pt idx="9524">
                  <c:v>-1.8E-3</c:v>
                </c:pt>
                <c:pt idx="9525">
                  <c:v>-1.8E-3</c:v>
                </c:pt>
                <c:pt idx="9526">
                  <c:v>-1.6999999999999999E-3</c:v>
                </c:pt>
                <c:pt idx="9527">
                  <c:v>-1.8E-3</c:v>
                </c:pt>
                <c:pt idx="9528">
                  <c:v>-1.6999999999999999E-3</c:v>
                </c:pt>
                <c:pt idx="9529">
                  <c:v>-1E-3</c:v>
                </c:pt>
                <c:pt idx="9530">
                  <c:v>-1.4E-3</c:v>
                </c:pt>
                <c:pt idx="9531">
                  <c:v>-1E-3</c:v>
                </c:pt>
                <c:pt idx="9532">
                  <c:v>-5.9999999999999995E-4</c:v>
                </c:pt>
                <c:pt idx="9533">
                  <c:v>-8.0000000000000004E-4</c:v>
                </c:pt>
                <c:pt idx="9534">
                  <c:v>-8.9999999999999998E-4</c:v>
                </c:pt>
                <c:pt idx="9535">
                  <c:v>-8.0000000000000004E-4</c:v>
                </c:pt>
                <c:pt idx="9536">
                  <c:v>-5.9999999999999995E-4</c:v>
                </c:pt>
                <c:pt idx="9537">
                  <c:v>-8.0000000000000004E-4</c:v>
                </c:pt>
                <c:pt idx="9538">
                  <c:v>-1E-3</c:v>
                </c:pt>
                <c:pt idx="9539">
                  <c:v>-8.0000000000000004E-4</c:v>
                </c:pt>
                <c:pt idx="9540">
                  <c:v>-1.4E-3</c:v>
                </c:pt>
                <c:pt idx="9541">
                  <c:v>-1.5E-3</c:v>
                </c:pt>
                <c:pt idx="9542">
                  <c:v>-1.1999999999999999E-3</c:v>
                </c:pt>
                <c:pt idx="9543">
                  <c:v>-8.9999999999999998E-4</c:v>
                </c:pt>
                <c:pt idx="9544">
                  <c:v>-2.9999999999999997E-4</c:v>
                </c:pt>
                <c:pt idx="9545">
                  <c:v>-4.0000000000000002E-4</c:v>
                </c:pt>
                <c:pt idx="9546">
                  <c:v>-1E-3</c:v>
                </c:pt>
                <c:pt idx="9547">
                  <c:v>-5.9999999999999995E-4</c:v>
                </c:pt>
                <c:pt idx="9548">
                  <c:v>-5.9999999999999995E-4</c:v>
                </c:pt>
                <c:pt idx="9549">
                  <c:v>-8.0000000000000004E-4</c:v>
                </c:pt>
                <c:pt idx="9550">
                  <c:v>-1.1000000000000001E-3</c:v>
                </c:pt>
                <c:pt idx="9551">
                  <c:v>-1E-3</c:v>
                </c:pt>
                <c:pt idx="9552">
                  <c:v>-1E-3</c:v>
                </c:pt>
                <c:pt idx="9553">
                  <c:v>-6.9999999999999999E-4</c:v>
                </c:pt>
                <c:pt idx="9554">
                  <c:v>-2.9999999999999997E-4</c:v>
                </c:pt>
                <c:pt idx="9555">
                  <c:v>-5.0000000000000001E-4</c:v>
                </c:pt>
                <c:pt idx="9556">
                  <c:v>-8.0000000000000004E-4</c:v>
                </c:pt>
                <c:pt idx="9557">
                  <c:v>-5.0000000000000001E-4</c:v>
                </c:pt>
                <c:pt idx="9558">
                  <c:v>-8.0000000000000004E-4</c:v>
                </c:pt>
                <c:pt idx="9559">
                  <c:v>-8.9999999999999998E-4</c:v>
                </c:pt>
                <c:pt idx="9560">
                  <c:v>-8.9999999999999998E-4</c:v>
                </c:pt>
                <c:pt idx="9561">
                  <c:v>-8.0000000000000004E-4</c:v>
                </c:pt>
                <c:pt idx="9562">
                  <c:v>-1E-3</c:v>
                </c:pt>
                <c:pt idx="9563">
                  <c:v>-8.0000000000000004E-4</c:v>
                </c:pt>
                <c:pt idx="9564">
                  <c:v>-8.9999999999999998E-4</c:v>
                </c:pt>
                <c:pt idx="9565">
                  <c:v>-6.9999999999999999E-4</c:v>
                </c:pt>
                <c:pt idx="9566">
                  <c:v>-6.9999999999999999E-4</c:v>
                </c:pt>
                <c:pt idx="9567">
                  <c:v>-2.9999999999999997E-4</c:v>
                </c:pt>
                <c:pt idx="9568">
                  <c:v>-5.0000000000000001E-4</c:v>
                </c:pt>
                <c:pt idx="9569">
                  <c:v>-1.1000000000000001E-3</c:v>
                </c:pt>
                <c:pt idx="9570">
                  <c:v>-1.1999999999999999E-3</c:v>
                </c:pt>
                <c:pt idx="9571">
                  <c:v>-6.9999999999999999E-4</c:v>
                </c:pt>
                <c:pt idx="9572">
                  <c:v>2.0000000000000001E-4</c:v>
                </c:pt>
                <c:pt idx="9573">
                  <c:v>4.0000000000000002E-4</c:v>
                </c:pt>
                <c:pt idx="9574">
                  <c:v>5.0000000000000001E-4</c:v>
                </c:pt>
                <c:pt idx="9575">
                  <c:v>2.9999999999999997E-4</c:v>
                </c:pt>
                <c:pt idx="9576">
                  <c:v>2.9999999999999997E-4</c:v>
                </c:pt>
                <c:pt idx="9577">
                  <c:v>0</c:v>
                </c:pt>
                <c:pt idx="9578">
                  <c:v>2.0000000000000001E-4</c:v>
                </c:pt>
                <c:pt idx="9579">
                  <c:v>-2.0000000000000001E-4</c:v>
                </c:pt>
                <c:pt idx="9580">
                  <c:v>1E-4</c:v>
                </c:pt>
                <c:pt idx="9581">
                  <c:v>-8.9999999999999998E-4</c:v>
                </c:pt>
                <c:pt idx="9582">
                  <c:v>-8.0000000000000004E-4</c:v>
                </c:pt>
                <c:pt idx="9583">
                  <c:v>-1.1000000000000001E-3</c:v>
                </c:pt>
                <c:pt idx="9584">
                  <c:v>-1.4E-3</c:v>
                </c:pt>
                <c:pt idx="9585">
                  <c:v>-1.6000000000000001E-3</c:v>
                </c:pt>
                <c:pt idx="9586">
                  <c:v>-1.1999999999999999E-3</c:v>
                </c:pt>
                <c:pt idx="9587">
                  <c:v>-1.1999999999999999E-3</c:v>
                </c:pt>
                <c:pt idx="9588">
                  <c:v>-8.9999999999999998E-4</c:v>
                </c:pt>
                <c:pt idx="9589">
                  <c:v>-8.9999999999999998E-4</c:v>
                </c:pt>
                <c:pt idx="9590">
                  <c:v>-1E-4</c:v>
                </c:pt>
                <c:pt idx="9591">
                  <c:v>0</c:v>
                </c:pt>
                <c:pt idx="9592">
                  <c:v>2.0000000000000001E-4</c:v>
                </c:pt>
                <c:pt idx="9593">
                  <c:v>5.9999999999999995E-4</c:v>
                </c:pt>
                <c:pt idx="9594">
                  <c:v>4.0000000000000002E-4</c:v>
                </c:pt>
                <c:pt idx="9595">
                  <c:v>6.9999999999999999E-4</c:v>
                </c:pt>
                <c:pt idx="9596">
                  <c:v>2.9999999999999997E-4</c:v>
                </c:pt>
                <c:pt idx="9597">
                  <c:v>5.9999999999999995E-4</c:v>
                </c:pt>
                <c:pt idx="9598">
                  <c:v>5.9999999999999995E-4</c:v>
                </c:pt>
                <c:pt idx="9599">
                  <c:v>4.0000000000000002E-4</c:v>
                </c:pt>
                <c:pt idx="9600">
                  <c:v>2.9999999999999997E-4</c:v>
                </c:pt>
                <c:pt idx="9601">
                  <c:v>0</c:v>
                </c:pt>
                <c:pt idx="9602">
                  <c:v>1E-4</c:v>
                </c:pt>
                <c:pt idx="9603">
                  <c:v>2.0000000000000001E-4</c:v>
                </c:pt>
                <c:pt idx="9604">
                  <c:v>2.0000000000000001E-4</c:v>
                </c:pt>
                <c:pt idx="9605">
                  <c:v>8.9999999999999998E-4</c:v>
                </c:pt>
                <c:pt idx="9606">
                  <c:v>1.6999999999999999E-3</c:v>
                </c:pt>
                <c:pt idx="9607">
                  <c:v>1.6999999999999999E-3</c:v>
                </c:pt>
                <c:pt idx="9608">
                  <c:v>1.6000000000000001E-3</c:v>
                </c:pt>
                <c:pt idx="9609">
                  <c:v>1.8E-3</c:v>
                </c:pt>
                <c:pt idx="9610">
                  <c:v>1.2999999999999999E-3</c:v>
                </c:pt>
                <c:pt idx="9611">
                  <c:v>1.6000000000000001E-3</c:v>
                </c:pt>
                <c:pt idx="9612">
                  <c:v>1.4E-3</c:v>
                </c:pt>
                <c:pt idx="9613">
                  <c:v>1.5E-3</c:v>
                </c:pt>
                <c:pt idx="9614">
                  <c:v>1.8E-3</c:v>
                </c:pt>
                <c:pt idx="9615">
                  <c:v>1.8E-3</c:v>
                </c:pt>
                <c:pt idx="9616">
                  <c:v>2.8E-3</c:v>
                </c:pt>
                <c:pt idx="9617">
                  <c:v>3.0999999999999999E-3</c:v>
                </c:pt>
                <c:pt idx="9618">
                  <c:v>3.3999999999999998E-3</c:v>
                </c:pt>
                <c:pt idx="9619">
                  <c:v>3.0000000000000001E-3</c:v>
                </c:pt>
                <c:pt idx="9620">
                  <c:v>3.0999999999999999E-3</c:v>
                </c:pt>
                <c:pt idx="9621">
                  <c:v>2.7000000000000001E-3</c:v>
                </c:pt>
                <c:pt idx="9622">
                  <c:v>2.8E-3</c:v>
                </c:pt>
                <c:pt idx="9623">
                  <c:v>2.7000000000000001E-3</c:v>
                </c:pt>
                <c:pt idx="9624">
                  <c:v>2.3E-3</c:v>
                </c:pt>
                <c:pt idx="9625">
                  <c:v>2.8E-3</c:v>
                </c:pt>
                <c:pt idx="9626">
                  <c:v>2.5999999999999999E-3</c:v>
                </c:pt>
                <c:pt idx="9627">
                  <c:v>2.3999999999999998E-3</c:v>
                </c:pt>
                <c:pt idx="9628">
                  <c:v>1.9E-3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31728"/>
        <c:axId val="1044334992"/>
      </c:lineChart>
      <c:dateAx>
        <c:axId val="1044331728"/>
        <c:scaling>
          <c:orientation val="minMax"/>
        </c:scaling>
        <c:delete val="0"/>
        <c:axPos val="b"/>
        <c:numFmt formatCode="yyyy;@" sourceLinked="0"/>
        <c:majorTickMark val="out"/>
        <c:minorTickMark val="out"/>
        <c:tickLblPos val="low"/>
        <c:spPr>
          <a:ln/>
        </c:spPr>
        <c:txPr>
          <a:bodyPr/>
          <a:lstStyle/>
          <a:p>
            <a:pPr>
              <a:defRPr sz="1600" baseline="0"/>
            </a:pPr>
            <a:endParaRPr lang="de-DE"/>
          </a:p>
        </c:txPr>
        <c:crossAx val="1044334992"/>
        <c:crossesAt val="-1"/>
        <c:auto val="1"/>
        <c:lblOffset val="100"/>
        <c:baseTimeUnit val="days"/>
        <c:majorUnit val="4"/>
        <c:majorTimeUnit val="years"/>
      </c:dateAx>
      <c:valAx>
        <c:axId val="1044334992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The</a:t>
                </a:r>
                <a:r>
                  <a:rPr lang="en-US" sz="1600" baseline="0"/>
                  <a:t>  Interest Rate on 1o-Year German Bonds</a:t>
                </a:r>
                <a:endParaRPr lang="en-US" sz="1600"/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1044331728"/>
        <c:crossesAt val="29222"/>
        <c:crossBetween val="midCat"/>
        <c:majorUnit val="0.02"/>
        <c:minorUnit val="4.0000000000000001E-3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0.81381</cdr:x>
      <cdr:y>0.80733</cdr:y>
    </cdr:from>
    <cdr:to>
      <cdr:x>0.97662</cdr:x>
      <cdr:y>0.88314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63248" y="3268154"/>
          <a:ext cx="1253017" cy="306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>
              <a:solidFill>
                <a:schemeClr val="accent1">
                  <a:lumMod val="75000"/>
                </a:schemeClr>
              </a:solidFill>
            </a:rPr>
            <a:t>United</a:t>
          </a:r>
          <a:r>
            <a:rPr lang="en-US" sz="1100" b="1" baseline="0">
              <a:solidFill>
                <a:schemeClr val="accent1">
                  <a:lumMod val="75000"/>
                </a:schemeClr>
              </a:solidFill>
            </a:rPr>
            <a:t> Kingdom</a:t>
          </a:r>
          <a:endParaRPr lang="en-US" sz="1100" b="1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0.81519</cdr:x>
      <cdr:y>0.5302</cdr:y>
    </cdr:from>
    <cdr:to>
      <cdr:x>0.978</cdr:x>
      <cdr:y>0.60602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273836" y="2146306"/>
          <a:ext cx="1253017" cy="306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>
              <a:solidFill>
                <a:schemeClr val="tx1"/>
              </a:solidFill>
            </a:rPr>
            <a:t>United</a:t>
          </a:r>
          <a:r>
            <a:rPr lang="en-US" sz="1100" b="1" baseline="0">
              <a:solidFill>
                <a:schemeClr val="tx1"/>
              </a:solidFill>
            </a:rPr>
            <a:t> States</a:t>
          </a:r>
          <a:endParaRPr lang="en-US" sz="1100" b="1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0.83911</cdr:x>
      <cdr:y>0.48837</cdr:y>
    </cdr:from>
    <cdr:to>
      <cdr:x>0.95599</cdr:x>
      <cdr:y>0.56418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57979" y="1976980"/>
          <a:ext cx="899531" cy="306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100" b="1">
              <a:solidFill>
                <a:schemeClr val="accent1">
                  <a:lumMod val="75000"/>
                </a:schemeClr>
              </a:solidFill>
            </a:rPr>
            <a:t>Italy</a:t>
          </a:r>
        </a:p>
      </cdr:txBody>
    </cdr:sp>
  </cdr:relSizeAnchor>
  <cdr:relSizeAnchor xmlns:cdr="http://schemas.openxmlformats.org/drawingml/2006/chartDrawing">
    <cdr:from>
      <cdr:x>0.32701</cdr:x>
      <cdr:y>0.19556</cdr:y>
    </cdr:from>
    <cdr:to>
      <cdr:x>0.4439</cdr:x>
      <cdr:y>0.27137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16699" y="791644"/>
          <a:ext cx="899608" cy="306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 dirty="0">
              <a:solidFill>
                <a:srgbClr val="17375E"/>
              </a:solidFill>
            </a:rPr>
            <a:t>France</a:t>
          </a:r>
        </a:p>
      </cdr:txBody>
    </cdr:sp>
  </cdr:relSizeAnchor>
  <cdr:relSizeAnchor xmlns:cdr="http://schemas.openxmlformats.org/drawingml/2006/chartDrawing">
    <cdr:from>
      <cdr:x>0.81519</cdr:x>
      <cdr:y>0.78641</cdr:y>
    </cdr:from>
    <cdr:to>
      <cdr:x>0.978</cdr:x>
      <cdr:y>0.86223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273830" y="3183470"/>
          <a:ext cx="1253018" cy="306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Germany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0.32416</cdr:x>
      <cdr:y>0.40539</cdr:y>
    </cdr:from>
    <cdr:to>
      <cdr:x>0.61785</cdr:x>
      <cdr:y>0.47321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9302" y="1785852"/>
          <a:ext cx="1829516" cy="298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latin typeface="Arial" pitchFamily="34" charset="0"/>
              <a:cs typeface="Arial" pitchFamily="34" charset="0"/>
            </a:rPr>
            <a:t>Strong</a:t>
          </a:r>
          <a:r>
            <a:rPr lang="en-US" sz="1400" b="1" baseline="0" dirty="0" smtClean="0">
              <a:latin typeface="Arial" pitchFamily="34" charset="0"/>
              <a:cs typeface="Arial" pitchFamily="34" charset="0"/>
            </a:rPr>
            <a:t> Growth</a:t>
          </a:r>
          <a:endParaRPr lang="en-US" sz="14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0.79373</cdr:x>
      <cdr:y>0.29378</cdr:y>
    </cdr:from>
    <cdr:to>
      <cdr:x>0.99743</cdr:x>
      <cdr:y>0.36839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5420741" y="1176685"/>
          <a:ext cx="1391154" cy="298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latin typeface="Arial" pitchFamily="34" charset="0"/>
              <a:cs typeface="Arial" pitchFamily="34" charset="0"/>
            </a:rPr>
            <a:t>Deflation</a:t>
          </a:r>
          <a:endParaRPr lang="en-US" sz="14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0.36273</cdr:x>
      <cdr:y>0.17266</cdr:y>
    </cdr:from>
    <cdr:to>
      <cdr:x>0.6569</cdr:x>
      <cdr:y>0.24727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2477218" y="691562"/>
          <a:ext cx="2009058" cy="298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rPr>
            <a:t>Stagnation</a:t>
          </a:r>
          <a:endParaRPr lang="en-US" sz="1400" b="1" dirty="0">
            <a:solidFill>
              <a:schemeClr val="accent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0.8863</cdr:x>
      <cdr:y>0.56284</cdr:y>
    </cdr:from>
    <cdr:to>
      <cdr:x>1</cdr:x>
      <cdr:y>0.62887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2517" y="2616200"/>
          <a:ext cx="899583" cy="306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>
              <a:solidFill>
                <a:schemeClr val="accent1">
                  <a:lumMod val="50000"/>
                </a:schemeClr>
              </a:solidFill>
            </a:rPr>
            <a:t>Italy</a:t>
          </a:r>
        </a:p>
      </cdr:txBody>
    </cdr:sp>
  </cdr:relSizeAnchor>
  <cdr:relSizeAnchor xmlns:cdr="http://schemas.openxmlformats.org/drawingml/2006/chartDrawing">
    <cdr:from>
      <cdr:x>0.82504</cdr:x>
      <cdr:y>0.65027</cdr:y>
    </cdr:from>
    <cdr:to>
      <cdr:x>0.98341</cdr:x>
      <cdr:y>0.7163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27800" y="3022600"/>
          <a:ext cx="1253061" cy="306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>
              <a:solidFill>
                <a:schemeClr val="accent5">
                  <a:lumMod val="60000"/>
                  <a:lumOff val="40000"/>
                </a:schemeClr>
              </a:solidFill>
            </a:rPr>
            <a:t>United</a:t>
          </a:r>
          <a:r>
            <a:rPr lang="en-US" sz="1100" b="1" baseline="0">
              <a:solidFill>
                <a:schemeClr val="accent5">
                  <a:lumMod val="60000"/>
                  <a:lumOff val="40000"/>
                </a:schemeClr>
              </a:solidFill>
            </a:rPr>
            <a:t> Kingdom</a:t>
          </a:r>
          <a:endParaRPr lang="en-US" sz="1100" b="1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0.51525</cdr:x>
      <cdr:y>0.63388</cdr:y>
    </cdr:from>
    <cdr:to>
      <cdr:x>0.67362</cdr:x>
      <cdr:y>0.69991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76700" y="2946400"/>
          <a:ext cx="1253061" cy="306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Euro</a:t>
          </a:r>
          <a:r>
            <a:rPr lang="en-US" sz="1100" b="1" baseline="0"/>
            <a:t> Area</a:t>
          </a:r>
          <a:endParaRPr lang="en-US" sz="1100" b="1"/>
        </a:p>
      </cdr:txBody>
    </cdr:sp>
  </cdr:relSizeAnchor>
  <cdr:relSizeAnchor xmlns:cdr="http://schemas.openxmlformats.org/drawingml/2006/chartDrawing">
    <cdr:from>
      <cdr:x>0.85905</cdr:x>
      <cdr:y>0.8064</cdr:y>
    </cdr:from>
    <cdr:to>
      <cdr:x>0.99656</cdr:x>
      <cdr:y>0.87243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96893" y="3748320"/>
          <a:ext cx="1087993" cy="306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>
              <a:solidFill>
                <a:schemeClr val="accent1">
                  <a:lumMod val="75000"/>
                </a:schemeClr>
              </a:solidFill>
            </a:rPr>
            <a:t>Germany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05468-91FC-1344-9403-1AEC1176DC06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C1444-CE73-F048-A784-F9BC52DF74A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90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BD190-190C-9645-B17B-E8F2529B2450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3EC82-1C5B-F744-A446-B6C765D2914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484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66BD1-2106-3749-92A8-FA3BF5895396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buSzPct val="80000"/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E47C-95A0-2944-BA61-96F334C864FB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1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0B97A-9D94-6849-9824-12D4EE6F48FF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A measure of the total market </a:t>
            </a:r>
            <a:r>
              <a:rPr lang="en-US" b="1" dirty="0" smtClean="0"/>
              <a:t>value</a:t>
            </a:r>
            <a:r>
              <a:rPr lang="en-US" dirty="0" smtClean="0"/>
              <a:t> of </a:t>
            </a:r>
            <a:r>
              <a:rPr lang="en-US" b="1" dirty="0" smtClean="0"/>
              <a:t>final</a:t>
            </a:r>
            <a:r>
              <a:rPr lang="en-US" dirty="0" smtClean="0"/>
              <a:t> goods and services newly produced within a country‘s borders over a period of time (usually one year)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C18-6FB7-1544-8F3E-CCC8F369FD26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57200" y="1773238"/>
            <a:ext cx="8229600" cy="4176712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800"/>
            </a:lvl1pPr>
          </a:lstStyle>
          <a:p>
            <a:pPr lvl="0"/>
            <a:r>
              <a:rPr lang="en-US" dirty="0" err="1" smtClean="0"/>
              <a:t>Kalukulationen</a:t>
            </a:r>
            <a:endParaRPr lang="en-US" dirty="0" smtClean="0"/>
          </a:p>
          <a:p>
            <a:pPr lvl="0"/>
            <a:r>
              <a:rPr lang="en-US" dirty="0" smtClean="0"/>
              <a:t>Plus </a:t>
            </a:r>
            <a:r>
              <a:rPr lang="en-US" dirty="0" err="1" smtClean="0"/>
              <a:t>neue</a:t>
            </a:r>
            <a:r>
              <a:rPr lang="en-US" dirty="0" smtClean="0"/>
              <a:t> were</a:t>
            </a:r>
          </a:p>
          <a:p>
            <a:pPr lvl="0"/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werte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3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45867-1B9F-8E45-9500-56CFF7AA3852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28A-471F-EC46-8D50-A519D07BCFFD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C9C9-562B-834E-BF1E-004F6196A8CF}" type="datetime1">
              <a:rPr lang="de-DE" smtClean="0"/>
              <a:t>20.08.2017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EAD10-8E27-F94D-9486-D12DFDF1E5D6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3101C-DC09-454C-A565-92890C3B33D3}" type="datetime1">
              <a:rPr lang="de-DE" smtClean="0"/>
              <a:t>20.08.2017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438-89FC-004E-ACC6-58BC529BEAB0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1BAD-E44D-164D-8E02-3E8133A7DAAB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08F9-D3C4-714D-AC98-71DCC2A8C607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0F1C-5185-C248-9FA6-C20446150F27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54CE-02C6-9A4D-90D1-36C88BAF0B54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051F-4BB9-E345-B0E9-06C3A02A32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5074170"/>
            <a:ext cx="3611881" cy="1288943"/>
          </a:xfrm>
        </p:spPr>
        <p:txBody>
          <a:bodyPr>
            <a:noAutofit/>
          </a:bodyPr>
          <a:lstStyle/>
          <a:p>
            <a:r>
              <a:rPr lang="en-US" sz="4000" dirty="0" smtClean="0"/>
              <a:t>Deficits and Debt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8" y="4414603"/>
            <a:ext cx="3611881" cy="1452798"/>
          </a:xfrm>
        </p:spPr>
        <p:txBody>
          <a:bodyPr/>
          <a:lstStyle/>
          <a:p>
            <a:r>
              <a:rPr lang="en-US" dirty="0" smtClean="0"/>
              <a:t>Chapter 16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02886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Deficits and Debt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Deficits and the National Debt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Debt: A Historical </a:t>
            </a:r>
            <a:r>
              <a:rPr lang="en-US" dirty="0" smtClean="0"/>
              <a:t>Perspective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Arithmetics</a:t>
            </a:r>
            <a:r>
              <a:rPr lang="en-US" dirty="0"/>
              <a:t> of Debt </a:t>
            </a:r>
            <a:r>
              <a:rPr lang="en-US" dirty="0" smtClean="0"/>
              <a:t>Dynamics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Potential Problems of Excessive </a:t>
            </a:r>
            <a:r>
              <a:rPr lang="en-US" dirty="0" smtClean="0"/>
              <a:t>Debts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European Rules on Debt and Deficits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Learning </a:t>
            </a:r>
            <a:r>
              <a:rPr lang="de-DE" dirty="0" err="1" smtClean="0"/>
              <a:t>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After </a:t>
            </a:r>
            <a:r>
              <a:rPr lang="de-DE" dirty="0" err="1"/>
              <a:t>today‘s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 smtClean="0"/>
              <a:t>:</a:t>
            </a:r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the difference between a deficit and a debt, and how the two are </a:t>
            </a:r>
            <a:r>
              <a:rPr lang="en-US" dirty="0" smtClean="0"/>
              <a:t>related.</a:t>
            </a:r>
            <a:endParaRPr lang="de-DE" sz="1000" dirty="0"/>
          </a:p>
          <a:p>
            <a:pPr lvl="1"/>
            <a:r>
              <a:rPr lang="en-US" dirty="0" smtClean="0"/>
              <a:t>Explain </a:t>
            </a:r>
            <a:r>
              <a:rPr lang="en-US" dirty="0"/>
              <a:t>how the national debt in the </a:t>
            </a:r>
            <a:r>
              <a:rPr lang="en-US" dirty="0" smtClean="0"/>
              <a:t>European Union has </a:t>
            </a:r>
            <a:r>
              <a:rPr lang="en-US" dirty="0"/>
              <a:t>evolved over the years.</a:t>
            </a:r>
            <a:endParaRPr lang="de-DE" sz="1000" dirty="0"/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the main problems with excessive </a:t>
            </a:r>
            <a:r>
              <a:rPr lang="en-US" dirty="0" smtClean="0"/>
              <a:t>borrowing.</a:t>
            </a:r>
            <a:endParaRPr lang="de-DE" sz="1000" dirty="0"/>
          </a:p>
          <a:p>
            <a:pPr lvl="1"/>
            <a:r>
              <a:rPr lang="en-US" dirty="0" smtClean="0"/>
              <a:t>Explain </a:t>
            </a:r>
            <a:r>
              <a:rPr lang="en-US" dirty="0"/>
              <a:t>the </a:t>
            </a:r>
            <a:r>
              <a:rPr lang="en-US" dirty="0">
                <a:solidFill>
                  <a:srgbClr val="000000"/>
                </a:solidFill>
              </a:rPr>
              <a:t>different ways in which a country’s debt infiltrates its politics, both domestic and international.</a:t>
            </a:r>
            <a:endParaRPr lang="de-DE" sz="1000" dirty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Discuss </a:t>
            </a:r>
            <a:r>
              <a:rPr lang="en-US" dirty="0">
                <a:solidFill>
                  <a:srgbClr val="000000"/>
                </a:solidFill>
              </a:rPr>
              <a:t>in simple terms </a:t>
            </a:r>
            <a:r>
              <a:rPr lang="en-US" dirty="0" smtClean="0">
                <a:solidFill>
                  <a:srgbClr val="000000"/>
                </a:solidFill>
              </a:rPr>
              <a:t>the Stability and Growth Pact.</a:t>
            </a:r>
            <a:endParaRPr lang="de-DE" sz="1000" dirty="0">
              <a:solidFill>
                <a:srgbClr val="000000"/>
              </a:solidFill>
            </a:endParaRPr>
          </a:p>
          <a:p>
            <a:endParaRPr lang="de-DE" sz="1400" dirty="0"/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3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Deficits and the National Debt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7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Why is the government deficit smaller than government debt?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deficit is a </a:t>
            </a:r>
            <a:r>
              <a:rPr lang="en-US" i="1" dirty="0"/>
              <a:t>flow variable </a:t>
            </a:r>
            <a:r>
              <a:rPr lang="en-US" dirty="0"/>
              <a:t>while its debt is a </a:t>
            </a:r>
            <a:r>
              <a:rPr lang="en-US" i="1" dirty="0"/>
              <a:t>stock variable</a:t>
            </a:r>
            <a:r>
              <a:rPr lang="de-DE" dirty="0"/>
              <a:t> </a:t>
            </a:r>
            <a:endParaRPr lang="de-DE" dirty="0" smtClean="0"/>
          </a:p>
          <a:p>
            <a:r>
              <a:rPr lang="en-US" dirty="0" smtClean="0"/>
              <a:t>in the euro</a:t>
            </a:r>
            <a:r>
              <a:rPr lang="en-US" dirty="0"/>
              <a:t>-area as a whole, the national governments’ deficits added up to €215 billion in 2015, while total debt of national governments stood at around €9.5 </a:t>
            </a:r>
            <a:r>
              <a:rPr lang="en-US" i="1" dirty="0"/>
              <a:t>trillion</a:t>
            </a:r>
            <a:r>
              <a:rPr lang="en-US" dirty="0"/>
              <a:t> at the end of 2015.</a:t>
            </a:r>
            <a:r>
              <a:rPr lang="de-DE" dirty="0"/>
              <a:t> </a:t>
            </a:r>
            <a:endParaRPr lang="de-DE" dirty="0" smtClean="0"/>
          </a:p>
          <a:p>
            <a:r>
              <a:rPr lang="en-US" dirty="0" smtClean="0"/>
              <a:t>government’s </a:t>
            </a:r>
            <a:r>
              <a:rPr lang="en-US" dirty="0"/>
              <a:t>debt rises when the government runs a deficit and falls when it runs a surplus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What is the impact on the economy of government debt?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</a:t>
            </a:r>
            <a:r>
              <a:rPr lang="en-US" dirty="0" smtClean="0"/>
              <a:t>opular </a:t>
            </a:r>
            <a:r>
              <a:rPr lang="en-US" dirty="0" smtClean="0"/>
              <a:t>statement: “government debt represents a burden </a:t>
            </a:r>
            <a:r>
              <a:rPr lang="en-US" dirty="0"/>
              <a:t>on future generations of </a:t>
            </a:r>
            <a:r>
              <a:rPr lang="en-US" dirty="0" smtClean="0"/>
              <a:t>citizens”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But: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two </a:t>
            </a:r>
            <a:r>
              <a:rPr lang="en-US" dirty="0"/>
              <a:t>thirds of euro-area government debt is, directly or indirectly, owed to euro-area </a:t>
            </a:r>
            <a:r>
              <a:rPr lang="en-US" dirty="0" smtClean="0"/>
              <a:t>citizens</a:t>
            </a:r>
          </a:p>
          <a:p>
            <a:pPr marL="1314450" lvl="2" indent="-514350">
              <a:lnSpc>
                <a:spcPct val="170000"/>
              </a:lnSpc>
            </a:pPr>
            <a:r>
              <a:rPr lang="en-US" dirty="0" smtClean="0"/>
              <a:t>government </a:t>
            </a:r>
            <a:r>
              <a:rPr lang="en-US" dirty="0"/>
              <a:t>debt is an asset, a form of </a:t>
            </a:r>
            <a:r>
              <a:rPr lang="en-US" dirty="0" smtClean="0"/>
              <a:t>wealth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government </a:t>
            </a:r>
            <a:r>
              <a:rPr lang="en-US" dirty="0"/>
              <a:t>debt does not have to be paid </a:t>
            </a:r>
            <a:r>
              <a:rPr lang="en-US" dirty="0" smtClean="0"/>
              <a:t>off</a:t>
            </a:r>
          </a:p>
          <a:p>
            <a:pPr marL="1314450" lvl="2" indent="-514350">
              <a:lnSpc>
                <a:spcPct val="160000"/>
              </a:lnSpc>
            </a:pPr>
            <a:r>
              <a:rPr lang="en-US" dirty="0" smtClean="0"/>
              <a:t>old </a:t>
            </a:r>
            <a:r>
              <a:rPr lang="en-US" dirty="0"/>
              <a:t>debt can be </a:t>
            </a:r>
            <a:r>
              <a:rPr lang="en-US" dirty="0" smtClean="0"/>
              <a:t>replaced </a:t>
            </a:r>
            <a:r>
              <a:rPr lang="en-US" dirty="0"/>
              <a:t>by new </a:t>
            </a:r>
            <a:r>
              <a:rPr lang="en-US" dirty="0" smtClean="0"/>
              <a:t>debt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many developed countries are indebted in their own currency</a:t>
            </a:r>
          </a:p>
          <a:p>
            <a:pPr marL="1314450" lvl="2" indent="-514350">
              <a:lnSpc>
                <a:spcPct val="160000"/>
              </a:lnSpc>
            </a:pPr>
            <a:r>
              <a:rPr lang="en-US" dirty="0" smtClean="0"/>
              <a:t>central bank can print money to service debt (not in the euro area, though)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7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But: There are </a:t>
            </a:r>
            <a:r>
              <a:rPr lang="en-US" dirty="0"/>
              <a:t>problems related </a:t>
            </a:r>
            <a:r>
              <a:rPr lang="en-US" dirty="0" smtClean="0"/>
              <a:t>to </a:t>
            </a:r>
            <a:r>
              <a:rPr lang="en-US" dirty="0"/>
              <a:t>rising government </a:t>
            </a:r>
            <a:r>
              <a:rPr lang="en-US" dirty="0" smtClean="0"/>
              <a:t>debt and interest payments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larger share of future budgets must be devoted to paying </a:t>
            </a:r>
            <a:r>
              <a:rPr lang="en-US" dirty="0" smtClean="0"/>
              <a:t>interest</a:t>
            </a:r>
          </a:p>
          <a:p>
            <a:r>
              <a:rPr lang="en-US" dirty="0" smtClean="0"/>
              <a:t>it </a:t>
            </a:r>
            <a:r>
              <a:rPr lang="en-US" dirty="0"/>
              <a:t>encourages growing income </a:t>
            </a:r>
            <a:r>
              <a:rPr lang="en-US" dirty="0" smtClean="0"/>
              <a:t>inequality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problem </a:t>
            </a:r>
            <a:r>
              <a:rPr lang="en-US" dirty="0"/>
              <a:t>of generational equity—future taxpayers will have to pay more interest because of government borrowing </a:t>
            </a:r>
            <a:r>
              <a:rPr lang="en-US" dirty="0" smtClean="0"/>
              <a:t>today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5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But: There are </a:t>
            </a:r>
            <a:r>
              <a:rPr lang="en-US" dirty="0"/>
              <a:t>problems related to rising government debt and interest </a:t>
            </a:r>
            <a:r>
              <a:rPr lang="en-US" dirty="0" smtClean="0"/>
              <a:t>payments (cont.)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borrowing in foreign currencies:	</a:t>
            </a:r>
          </a:p>
          <a:p>
            <a:pPr lvl="1"/>
            <a:r>
              <a:rPr lang="en-US" dirty="0" smtClean="0"/>
              <a:t>to pay the interest denominated in foreign currencies, countries must earn </a:t>
            </a:r>
            <a:r>
              <a:rPr lang="en-US" dirty="0"/>
              <a:t>enough income from exports and other sources to pay not only for imports but also for interest payments to the rest of the </a:t>
            </a:r>
            <a:r>
              <a:rPr lang="en-US" dirty="0" smtClean="0"/>
              <a:t>world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country could borrow more, but </a:t>
            </a:r>
            <a:r>
              <a:rPr lang="en-US" dirty="0" smtClean="0"/>
              <a:t>overall </a:t>
            </a:r>
            <a:r>
              <a:rPr lang="en-US" dirty="0"/>
              <a:t>foreign debt </a:t>
            </a:r>
            <a:r>
              <a:rPr lang="en-US" dirty="0" smtClean="0"/>
              <a:t>problem increases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“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debt</a:t>
            </a:r>
            <a:r>
              <a:rPr lang="de-DE" dirty="0"/>
              <a:t> </a:t>
            </a:r>
            <a:r>
              <a:rPr lang="de-DE" dirty="0" err="1"/>
              <a:t>worth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?” </a:t>
            </a:r>
            <a:br>
              <a:rPr lang="de-DE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depends</a:t>
            </a:r>
            <a:r>
              <a:rPr lang="de-DE" dirty="0" smtClean="0"/>
              <a:t> on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debt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:</a:t>
            </a:r>
            <a:endParaRPr lang="de-DE" dirty="0"/>
          </a:p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/>
              <a:t> </a:t>
            </a:r>
            <a:r>
              <a:rPr lang="de-DE" dirty="0" err="1" smtClean="0"/>
              <a:t>beneficial</a:t>
            </a:r>
            <a:r>
              <a:rPr lang="de-DE" dirty="0" smtClean="0"/>
              <a:t>: 	</a:t>
            </a:r>
          </a:p>
          <a:p>
            <a:pPr lvl="1"/>
            <a:r>
              <a:rPr lang="de-DE" dirty="0" err="1"/>
              <a:t>i</a:t>
            </a:r>
            <a:r>
              <a:rPr lang="de-DE" dirty="0" err="1" smtClean="0"/>
              <a:t>f</a:t>
            </a:r>
            <a:r>
              <a:rPr lang="de-DE" dirty="0" smtClean="0"/>
              <a:t> </a:t>
            </a:r>
            <a:r>
              <a:rPr lang="de-DE" dirty="0" err="1" smtClean="0"/>
              <a:t>investment</a:t>
            </a:r>
            <a:r>
              <a:rPr lang="de-DE" dirty="0" smtClean="0"/>
              <a:t> </a:t>
            </a:r>
            <a:r>
              <a:rPr lang="de-DE" dirty="0" err="1"/>
              <a:t>leads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government’s</a:t>
            </a:r>
            <a:r>
              <a:rPr lang="de-DE" dirty="0"/>
              <a:t> </a:t>
            </a:r>
            <a:r>
              <a:rPr lang="de-DE" dirty="0" err="1"/>
              <a:t>ability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tax</a:t>
            </a:r>
            <a:r>
              <a:rPr lang="de-DE" dirty="0"/>
              <a:t> </a:t>
            </a:r>
            <a:r>
              <a:rPr lang="de-DE" dirty="0" err="1"/>
              <a:t>revenue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 smtClean="0"/>
              <a:t>enhanced</a:t>
            </a:r>
            <a:endParaRPr lang="de-DE" dirty="0" smtClean="0"/>
          </a:p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necessary</a:t>
            </a:r>
            <a:r>
              <a:rPr lang="de-DE" dirty="0" smtClean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maintain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protect</a:t>
            </a:r>
            <a:r>
              <a:rPr lang="de-DE" dirty="0"/>
              <a:t> </a:t>
            </a:r>
            <a:r>
              <a:rPr lang="de-DE" dirty="0" err="1"/>
              <a:t>valuable</a:t>
            </a:r>
            <a:r>
              <a:rPr lang="de-DE" dirty="0"/>
              <a:t> </a:t>
            </a:r>
            <a:r>
              <a:rPr lang="de-DE" dirty="0" err="1"/>
              <a:t>aspects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life</a:t>
            </a:r>
            <a:r>
              <a:rPr lang="de-DE" dirty="0" smtClean="0"/>
              <a:t> </a:t>
            </a:r>
            <a:r>
              <a:rPr lang="de-DE" dirty="0" err="1"/>
              <a:t>debt</a:t>
            </a:r>
            <a:r>
              <a:rPr lang="de-DE" dirty="0"/>
              <a:t> </a:t>
            </a:r>
            <a:r>
              <a:rPr lang="de-DE" dirty="0" err="1"/>
              <a:t>enhances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spending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7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Debt: A Historical Perspective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Deficits and debt </a:t>
            </a:r>
            <a:r>
              <a:rPr lang="en-US" dirty="0"/>
              <a:t>s</a:t>
            </a:r>
            <a:r>
              <a:rPr lang="en-US" dirty="0" smtClean="0"/>
              <a:t>ince </a:t>
            </a:r>
            <a:r>
              <a:rPr lang="en-US" dirty="0"/>
              <a:t>m</a:t>
            </a:r>
            <a:r>
              <a:rPr lang="en-US" dirty="0" smtClean="0"/>
              <a:t>edieval </a:t>
            </a:r>
            <a:r>
              <a:rPr lang="en-US" dirty="0"/>
              <a:t>t</a:t>
            </a:r>
            <a:r>
              <a:rPr lang="en-US" dirty="0" smtClean="0"/>
              <a:t>imes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European </a:t>
            </a:r>
            <a:r>
              <a:rPr lang="de-DE" dirty="0" err="1"/>
              <a:t>kings</a:t>
            </a:r>
            <a:r>
              <a:rPr lang="de-DE" dirty="0"/>
              <a:t> </a:t>
            </a:r>
            <a:r>
              <a:rPr lang="de-DE" dirty="0" err="1"/>
              <a:t>routinely</a:t>
            </a:r>
            <a:r>
              <a:rPr lang="de-DE" dirty="0"/>
              <a:t> </a:t>
            </a:r>
            <a:r>
              <a:rPr lang="de-DE" dirty="0" err="1"/>
              <a:t>borrowed</a:t>
            </a:r>
            <a:r>
              <a:rPr lang="de-DE" dirty="0"/>
              <a:t> </a:t>
            </a:r>
            <a:r>
              <a:rPr lang="de-DE" dirty="0" err="1"/>
              <a:t>funds</a:t>
            </a:r>
            <a:r>
              <a:rPr lang="de-DE" dirty="0"/>
              <a:t> 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pay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war </a:t>
            </a:r>
            <a:r>
              <a:rPr lang="de-DE" dirty="0" err="1"/>
              <a:t>efforts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err="1"/>
              <a:t>acquisition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territories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err="1" smtClean="0"/>
              <a:t>largest</a:t>
            </a:r>
            <a:r>
              <a:rPr lang="de-DE" dirty="0" smtClean="0"/>
              <a:t> </a:t>
            </a:r>
            <a:r>
              <a:rPr lang="de-DE" dirty="0" err="1"/>
              <a:t>peaks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past</a:t>
            </a:r>
            <a:r>
              <a:rPr lang="de-DE" dirty="0"/>
              <a:t> </a:t>
            </a:r>
            <a:r>
              <a:rPr lang="de-DE" dirty="0" err="1"/>
              <a:t>centuries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attributed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 smtClean="0"/>
              <a:t>wars</a:t>
            </a:r>
            <a:endParaRPr lang="de-DE" dirty="0" smtClean="0"/>
          </a:p>
          <a:p>
            <a:r>
              <a:rPr lang="de-DE" dirty="0"/>
              <a:t>in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cases</a:t>
            </a:r>
            <a:r>
              <a:rPr lang="de-DE" dirty="0"/>
              <a:t>, </a:t>
            </a:r>
            <a:r>
              <a:rPr lang="de-DE" dirty="0" err="1"/>
              <a:t>debt</a:t>
            </a:r>
            <a:r>
              <a:rPr lang="de-DE" dirty="0"/>
              <a:t>-</a:t>
            </a:r>
            <a:r>
              <a:rPr lang="de-DE" dirty="0" err="1"/>
              <a:t>to</a:t>
            </a:r>
            <a:r>
              <a:rPr lang="de-DE" dirty="0"/>
              <a:t>-GDP </a:t>
            </a:r>
            <a:r>
              <a:rPr lang="de-DE" dirty="0" err="1"/>
              <a:t>ratios</a:t>
            </a:r>
            <a:r>
              <a:rPr lang="de-DE" dirty="0"/>
              <a:t> </a:t>
            </a:r>
            <a:r>
              <a:rPr lang="de-DE" dirty="0" err="1"/>
              <a:t>tended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fall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 after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major</a:t>
            </a:r>
            <a:r>
              <a:rPr lang="de-DE" dirty="0"/>
              <a:t> war-</a:t>
            </a:r>
            <a:r>
              <a:rPr lang="de-DE" dirty="0" err="1"/>
              <a:t>caused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</a:t>
            </a:r>
          </a:p>
          <a:p>
            <a:endParaRPr lang="de-DE" dirty="0"/>
          </a:p>
          <a:p>
            <a:endParaRPr lang="de-DE" dirty="0">
              <a:effectLst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2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</a:t>
            </a:r>
            <a:r>
              <a:rPr lang="en-US" dirty="0"/>
              <a:t>16.2 British </a:t>
            </a:r>
            <a:r>
              <a:rPr lang="en-US" dirty="0" smtClean="0"/>
              <a:t>government debt </a:t>
            </a:r>
            <a:r>
              <a:rPr lang="en-US" dirty="0"/>
              <a:t>as a </a:t>
            </a:r>
            <a:r>
              <a:rPr lang="en-US" dirty="0" smtClean="0"/>
              <a:t>percentage </a:t>
            </a:r>
            <a:r>
              <a:rPr lang="en-US" dirty="0"/>
              <a:t>of GDP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114346"/>
              </p:ext>
            </p:extLst>
          </p:nvPr>
        </p:nvGraphicFramePr>
        <p:xfrm>
          <a:off x="457200" y="2216655"/>
          <a:ext cx="7641166" cy="4011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293325"/>
            <a:ext cx="7893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British government debt surpassed 100 percent for the first time in the 18</a:t>
            </a:r>
            <a:r>
              <a:rPr lang="en-US" baseline="30000" dirty="0"/>
              <a:t>th</a:t>
            </a:r>
            <a:r>
              <a:rPr lang="en-US" dirty="0"/>
              <a:t> century. It peaked during the Napoleonic wars and after World War II.</a:t>
            </a:r>
            <a:endParaRPr lang="de-DE" dirty="0"/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" y="6064396"/>
            <a:ext cx="2887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International Monetary Fund</a:t>
            </a:r>
            <a:endParaRPr lang="de-DE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10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</a:t>
            </a:r>
            <a:r>
              <a:rPr lang="en-US" dirty="0" smtClean="0"/>
              <a:t>16.1a </a:t>
            </a:r>
            <a:r>
              <a:rPr lang="en-US" dirty="0"/>
              <a:t>Government </a:t>
            </a:r>
            <a:r>
              <a:rPr lang="en-US" dirty="0" smtClean="0"/>
              <a:t>debt </a:t>
            </a:r>
            <a:r>
              <a:rPr lang="en-US" dirty="0"/>
              <a:t>of </a:t>
            </a:r>
            <a:r>
              <a:rPr lang="en-US" dirty="0" smtClean="0"/>
              <a:t>selected countries </a:t>
            </a:r>
            <a:r>
              <a:rPr lang="en-US" dirty="0"/>
              <a:t>as a </a:t>
            </a:r>
            <a:r>
              <a:rPr lang="en-US" dirty="0" smtClean="0"/>
              <a:t>percentage </a:t>
            </a:r>
            <a:r>
              <a:rPr lang="en-US" dirty="0"/>
              <a:t>of GDP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894196"/>
              </p:ext>
            </p:extLst>
          </p:nvPr>
        </p:nvGraphicFramePr>
        <p:xfrm>
          <a:off x="800647" y="2064015"/>
          <a:ext cx="7124694" cy="4048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294235"/>
            <a:ext cx="794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Government debt generally shoots up during wars and comes down afterwards. </a:t>
            </a:r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" y="6276855"/>
            <a:ext cx="28879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International Monetary Fund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Figure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2">
                    <a:lumMod val="75000"/>
                  </a:schemeClr>
                </a:solidFill>
              </a:rPr>
              <a:t>16.1b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Government debt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selected countries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as a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percentage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of GDP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263244"/>
              </p:ext>
            </p:extLst>
          </p:nvPr>
        </p:nvGraphicFramePr>
        <p:xfrm>
          <a:off x="704183" y="2230786"/>
          <a:ext cx="7124694" cy="4048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357501"/>
            <a:ext cx="7914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has been a general upward trend after the 1970s and a strong increase after the global financial and economic crisis of 2008/9.</a:t>
            </a:r>
            <a:endParaRPr lang="de-DE" dirty="0"/>
          </a:p>
          <a:p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457200" y="6419531"/>
            <a:ext cx="28879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International Monetary Fund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50149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Public borrowing in peace times: A new trend since World War II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makers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misunderstood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oil</a:t>
            </a:r>
            <a:r>
              <a:rPr lang="de-DE" dirty="0"/>
              <a:t> </a:t>
            </a:r>
            <a:r>
              <a:rPr lang="de-DE" dirty="0" err="1"/>
              <a:t>shocks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1970s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early</a:t>
            </a:r>
            <a:r>
              <a:rPr lang="de-DE" dirty="0"/>
              <a:t> 1980s </a:t>
            </a:r>
          </a:p>
          <a:p>
            <a:r>
              <a:rPr lang="de-DE" dirty="0" err="1" smtClean="0"/>
              <a:t>countercyclical</a:t>
            </a:r>
            <a:r>
              <a:rPr lang="de-DE" dirty="0" smtClean="0"/>
              <a:t> </a:t>
            </a:r>
            <a:r>
              <a:rPr lang="de-DE" dirty="0" err="1"/>
              <a:t>discretionary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end in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spending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cutting</a:t>
            </a:r>
            <a:r>
              <a:rPr lang="de-DE" dirty="0"/>
              <a:t> </a:t>
            </a:r>
            <a:r>
              <a:rPr lang="de-DE" dirty="0" err="1"/>
              <a:t>taxes</a:t>
            </a:r>
            <a:r>
              <a:rPr lang="de-DE" dirty="0"/>
              <a:t> in </a:t>
            </a:r>
            <a:r>
              <a:rPr lang="de-DE" dirty="0" err="1"/>
              <a:t>bad</a:t>
            </a:r>
            <a:r>
              <a:rPr lang="de-DE" dirty="0"/>
              <a:t> </a:t>
            </a:r>
            <a:r>
              <a:rPr lang="de-DE" dirty="0" err="1"/>
              <a:t>times</a:t>
            </a:r>
            <a:r>
              <a:rPr lang="de-DE" dirty="0"/>
              <a:t> but not in </a:t>
            </a:r>
            <a:r>
              <a:rPr lang="de-DE" dirty="0" err="1"/>
              <a:t>reducing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stimulus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economy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recovered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err="1"/>
              <a:t>the</a:t>
            </a:r>
            <a:r>
              <a:rPr lang="de-DE" dirty="0"/>
              <a:t> global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financial</a:t>
            </a:r>
            <a:r>
              <a:rPr lang="de-DE" dirty="0" smtClean="0"/>
              <a:t> </a:t>
            </a:r>
            <a:r>
              <a:rPr lang="de-DE" dirty="0" err="1"/>
              <a:t>crisis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2008–</a:t>
            </a:r>
            <a:r>
              <a:rPr lang="de-DE" dirty="0" smtClean="0"/>
              <a:t>2009 </a:t>
            </a:r>
            <a:r>
              <a:rPr lang="de-DE" dirty="0" smtClean="0">
                <a:sym typeface="Wingdings"/>
              </a:rPr>
              <a:t> </a:t>
            </a:r>
            <a:r>
              <a:rPr lang="de-DE" dirty="0" err="1" smtClean="0"/>
              <a:t>bail</a:t>
            </a:r>
            <a:r>
              <a:rPr lang="de-DE" dirty="0" smtClean="0"/>
              <a:t> </a:t>
            </a:r>
            <a:r>
              <a:rPr lang="de-DE" dirty="0"/>
              <a:t>out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banks</a:t>
            </a:r>
            <a:r>
              <a:rPr lang="de-DE" dirty="0" smtClean="0"/>
              <a:t> </a:t>
            </a:r>
          </a:p>
          <a:p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global </a:t>
            </a:r>
            <a:r>
              <a:rPr lang="de-DE" dirty="0" err="1"/>
              <a:t>macroeconomic</a:t>
            </a:r>
            <a:r>
              <a:rPr lang="de-DE" dirty="0"/>
              <a:t> </a:t>
            </a:r>
            <a:r>
              <a:rPr lang="de-DE" dirty="0" err="1"/>
              <a:t>environment</a:t>
            </a:r>
            <a:r>
              <a:rPr lang="de-DE" dirty="0"/>
              <a:t>, </a:t>
            </a: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late</a:t>
            </a:r>
            <a:r>
              <a:rPr lang="de-DE" dirty="0"/>
              <a:t> 1970s, </a:t>
            </a:r>
            <a:r>
              <a:rPr lang="de-DE" dirty="0" err="1"/>
              <a:t>then</a:t>
            </a:r>
            <a:r>
              <a:rPr lang="de-DE" dirty="0"/>
              <a:t> after </a:t>
            </a:r>
            <a:r>
              <a:rPr lang="de-DE" dirty="0" err="1"/>
              <a:t>the</a:t>
            </a:r>
            <a:r>
              <a:rPr lang="de-DE" dirty="0"/>
              <a:t> Great </a:t>
            </a:r>
            <a:r>
              <a:rPr lang="de-DE" dirty="0" err="1"/>
              <a:t>Recession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2008–2009 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Arithmetics</a:t>
            </a:r>
            <a:r>
              <a:rPr lang="en-US" dirty="0" smtClean="0"/>
              <a:t> of Debt Dynamics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</a:t>
            </a:r>
            <a:r>
              <a:rPr lang="en-US" dirty="0" smtClean="0"/>
              <a:t>ow does debt accumulate? How can the </a:t>
            </a:r>
            <a:r>
              <a:rPr lang="en-US" dirty="0"/>
              <a:t>debt burden </a:t>
            </a:r>
            <a:r>
              <a:rPr lang="en-US" dirty="0" smtClean="0"/>
              <a:t>be </a:t>
            </a:r>
            <a:r>
              <a:rPr lang="en-US" dirty="0"/>
              <a:t>reduced </a:t>
            </a:r>
            <a:r>
              <a:rPr lang="en-US" dirty="0" smtClean="0"/>
              <a:t>again</a:t>
            </a:r>
            <a:r>
              <a:rPr lang="en-US" dirty="0"/>
              <a:t> </a:t>
            </a:r>
            <a:r>
              <a:rPr lang="de-DE" dirty="0" smtClean="0"/>
              <a:t>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deficits lead to an increase in debt </a:t>
            </a:r>
          </a:p>
          <a:p>
            <a:r>
              <a:rPr lang="en-US" dirty="0" smtClean="0"/>
              <a:t>surpluses to a reduction in debt </a:t>
            </a:r>
          </a:p>
          <a:p>
            <a:r>
              <a:rPr lang="en-US" dirty="0" smtClean="0"/>
              <a:t>economic growth and inflation can reduce the debt burden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f GDP increases more quickly than the debt level, the debt-to-GDP ratio falls</a:t>
            </a:r>
          </a:p>
          <a:p>
            <a:pPr lvl="1"/>
            <a:r>
              <a:rPr lang="en-US" dirty="0" smtClean="0"/>
              <a:t>if inflation is high, everything else being equal, nominal GDP increases more quickly, and the debt-to-GDP ratio falls</a:t>
            </a:r>
          </a:p>
          <a:p>
            <a:r>
              <a:rPr lang="en-US" dirty="0" smtClean="0"/>
              <a:t>countries can default on their debt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>
              <a:effectLst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4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</a:t>
            </a:r>
            <a:r>
              <a:rPr lang="en-US" dirty="0" smtClean="0"/>
              <a:t>eparate </a:t>
            </a:r>
            <a:r>
              <a:rPr lang="en-US" dirty="0"/>
              <a:t>the effects of increased government spending from that of increased interest rates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en-US" b="1" dirty="0" smtClean="0"/>
              <a:t>Primary </a:t>
            </a:r>
            <a:r>
              <a:rPr lang="en-US" b="1" dirty="0"/>
              <a:t>balance: </a:t>
            </a:r>
            <a:r>
              <a:rPr lang="en-US" dirty="0"/>
              <a:t>government net borrowing or net lending, excluding interest payments on government </a:t>
            </a:r>
            <a:r>
              <a:rPr lang="en-US" dirty="0" smtClean="0"/>
              <a:t>debt</a:t>
            </a:r>
          </a:p>
          <a:p>
            <a:pPr eaLnBrk="0" hangingPunct="0"/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primary </a:t>
            </a:r>
            <a:r>
              <a:rPr lang="en-US" dirty="0" smtClean="0"/>
              <a:t>surplus: a situation in which the </a:t>
            </a:r>
            <a:r>
              <a:rPr lang="en-US" dirty="0"/>
              <a:t>government </a:t>
            </a:r>
            <a:r>
              <a:rPr lang="en-US" dirty="0" smtClean="0"/>
              <a:t>runs </a:t>
            </a:r>
            <a:r>
              <a:rPr lang="en-US" dirty="0"/>
              <a:t>a surplus before accounting for its interest payments </a:t>
            </a:r>
            <a:endParaRPr lang="en-US" dirty="0" smtClean="0"/>
          </a:p>
          <a:p>
            <a:pPr eaLnBrk="0" hangingPunct="0"/>
            <a:r>
              <a:rPr lang="en-US" dirty="0" smtClean="0"/>
              <a:t>a </a:t>
            </a:r>
            <a:r>
              <a:rPr lang="en-US" dirty="0"/>
              <a:t>primary </a:t>
            </a:r>
            <a:r>
              <a:rPr lang="en-US" dirty="0" smtClean="0"/>
              <a:t>deficit: a situation </a:t>
            </a:r>
            <a:r>
              <a:rPr lang="en-US" dirty="0"/>
              <a:t>in </a:t>
            </a:r>
            <a:r>
              <a:rPr lang="en-US" dirty="0" smtClean="0"/>
              <a:t>which the government is </a:t>
            </a:r>
            <a:r>
              <a:rPr lang="en-US" dirty="0"/>
              <a:t>borrowing </a:t>
            </a:r>
            <a:r>
              <a:rPr lang="en-US" dirty="0" smtClean="0"/>
              <a:t>to </a:t>
            </a:r>
            <a:r>
              <a:rPr lang="en-US" dirty="0"/>
              <a:t>cover its noninterest </a:t>
            </a:r>
            <a:r>
              <a:rPr lang="en-US" dirty="0" smtClean="0"/>
              <a:t>expenditure</a:t>
            </a:r>
            <a:endParaRPr lang="en-US" dirty="0"/>
          </a:p>
          <a:p>
            <a:pPr eaLnBrk="0" hangingPunct="0"/>
            <a:endParaRPr lang="de-DE" dirty="0"/>
          </a:p>
          <a:p>
            <a:pPr eaLnBrk="0" hangingPunct="0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2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Table 16.1: Debt </a:t>
            </a:r>
            <a:r>
              <a:rPr lang="en-US" dirty="0" smtClean="0"/>
              <a:t>dynamics </a:t>
            </a:r>
            <a:r>
              <a:rPr lang="en-US" dirty="0"/>
              <a:t>in an </a:t>
            </a:r>
            <a:r>
              <a:rPr lang="en-US" dirty="0" smtClean="0"/>
              <a:t>economy </a:t>
            </a:r>
            <a:r>
              <a:rPr lang="en-US" dirty="0"/>
              <a:t>with </a:t>
            </a:r>
            <a:r>
              <a:rPr lang="en-US" dirty="0" smtClean="0"/>
              <a:t>strong </a:t>
            </a:r>
            <a:r>
              <a:rPr lang="en-US" dirty="0"/>
              <a:t>e</a:t>
            </a:r>
            <a:r>
              <a:rPr lang="en-US" dirty="0" smtClean="0"/>
              <a:t>conomic </a:t>
            </a:r>
            <a:r>
              <a:rPr lang="en-US" dirty="0"/>
              <a:t>g</a:t>
            </a:r>
            <a:r>
              <a:rPr lang="en-US" dirty="0" smtClean="0"/>
              <a:t>rowth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849925"/>
              </p:ext>
            </p:extLst>
          </p:nvPr>
        </p:nvGraphicFramePr>
        <p:xfrm>
          <a:off x="457200" y="1341438"/>
          <a:ext cx="8362950" cy="4805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93825"/>
                <a:gridCol w="1393825"/>
                <a:gridCol w="1393825"/>
                <a:gridCol w="1393825"/>
                <a:gridCol w="1393825"/>
                <a:gridCol w="13938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Nominal GDP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Debt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Interest Payments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Primary deficit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Debt-to-GDP ratio 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98%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5.7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96%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123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95%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141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6.6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93%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154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141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91%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168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151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90%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183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162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3.7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88%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199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174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8.7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87%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217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186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86%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20</a:t>
            </a:fld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295275" y="6161034"/>
            <a:ext cx="8686800" cy="69696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de-DE" dirty="0" smtClean="0">
                <a:solidFill>
                  <a:schemeClr val="tx1"/>
                </a:solidFill>
              </a:rPr>
              <a:t>Real GDP </a:t>
            </a:r>
            <a:r>
              <a:rPr lang="de-DE" dirty="0" err="1" smtClean="0">
                <a:solidFill>
                  <a:schemeClr val="tx1"/>
                </a:solidFill>
              </a:rPr>
              <a:t>growth</a:t>
            </a:r>
            <a:r>
              <a:rPr lang="de-DE" dirty="0" smtClean="0">
                <a:solidFill>
                  <a:schemeClr val="tx1"/>
                </a:solidFill>
              </a:rPr>
              <a:t>:	</a:t>
            </a:r>
            <a:r>
              <a:rPr lang="de-DE" b="1" dirty="0" smtClean="0">
                <a:solidFill>
                  <a:schemeClr val="tx1"/>
                </a:solidFill>
              </a:rPr>
              <a:t>6 %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Inflation:			</a:t>
            </a:r>
            <a:r>
              <a:rPr lang="de-DE" b="1" dirty="0" smtClean="0">
                <a:solidFill>
                  <a:schemeClr val="tx1"/>
                </a:solidFill>
              </a:rPr>
              <a:t>3 %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Primary </a:t>
            </a:r>
            <a:r>
              <a:rPr lang="de-DE" dirty="0" err="1" smtClean="0">
                <a:solidFill>
                  <a:schemeClr val="tx1"/>
                </a:solidFill>
              </a:rPr>
              <a:t>deficit</a:t>
            </a:r>
            <a:r>
              <a:rPr lang="de-DE" dirty="0" smtClean="0">
                <a:solidFill>
                  <a:schemeClr val="tx1"/>
                </a:solidFill>
              </a:rPr>
              <a:t>:	2 % of GDP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Real </a:t>
            </a:r>
            <a:r>
              <a:rPr lang="de-DE" dirty="0" err="1" smtClean="0">
                <a:solidFill>
                  <a:schemeClr val="tx1"/>
                </a:solidFill>
              </a:rPr>
              <a:t>interest</a:t>
            </a:r>
            <a:r>
              <a:rPr lang="de-DE" dirty="0" smtClean="0">
                <a:solidFill>
                  <a:schemeClr val="tx1"/>
                </a:solidFill>
              </a:rPr>
              <a:t> rate:	2 %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Calibri"/>
                <a:cs typeface="Times New Roman"/>
              </a:rPr>
              <a:t>Table 16.2: Debt </a:t>
            </a:r>
            <a:r>
              <a:rPr lang="en-US" dirty="0" smtClean="0">
                <a:ea typeface="Calibri"/>
                <a:cs typeface="Times New Roman"/>
              </a:rPr>
              <a:t>dynamics </a:t>
            </a:r>
            <a:r>
              <a:rPr lang="en-US" dirty="0">
                <a:ea typeface="Calibri"/>
                <a:cs typeface="Times New Roman"/>
              </a:rPr>
              <a:t>in an </a:t>
            </a:r>
            <a:r>
              <a:rPr lang="en-US" dirty="0" smtClean="0">
                <a:ea typeface="Calibri"/>
                <a:cs typeface="Times New Roman"/>
              </a:rPr>
              <a:t>economy </a:t>
            </a:r>
            <a:r>
              <a:rPr lang="en-US" dirty="0">
                <a:ea typeface="Calibri"/>
                <a:cs typeface="Times New Roman"/>
              </a:rPr>
              <a:t>with </a:t>
            </a:r>
            <a:r>
              <a:rPr lang="en-US" dirty="0" smtClean="0">
                <a:ea typeface="Calibri"/>
                <a:cs typeface="Times New Roman"/>
              </a:rPr>
              <a:t>stagnating </a:t>
            </a:r>
            <a:r>
              <a:rPr lang="en-US" dirty="0">
                <a:ea typeface="Calibri"/>
                <a:cs typeface="Times New Roman"/>
              </a:rPr>
              <a:t>e</a:t>
            </a:r>
            <a:r>
              <a:rPr lang="en-US" dirty="0" smtClean="0">
                <a:ea typeface="Calibri"/>
                <a:cs typeface="Times New Roman"/>
              </a:rPr>
              <a:t>conomic </a:t>
            </a:r>
            <a:r>
              <a:rPr lang="en-US" dirty="0">
                <a:ea typeface="Calibri"/>
                <a:cs typeface="Times New Roman"/>
              </a:rPr>
              <a:t>g</a:t>
            </a:r>
            <a:r>
              <a:rPr lang="en-US" dirty="0" smtClean="0">
                <a:ea typeface="Calibri"/>
                <a:cs typeface="Times New Roman"/>
              </a:rPr>
              <a:t>rowth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713821"/>
              </p:ext>
            </p:extLst>
          </p:nvPr>
        </p:nvGraphicFramePr>
        <p:xfrm>
          <a:off x="457200" y="1300662"/>
          <a:ext cx="8362950" cy="4805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93825"/>
                <a:gridCol w="1393825"/>
                <a:gridCol w="1393825"/>
                <a:gridCol w="1393825"/>
                <a:gridCol w="1393825"/>
                <a:gridCol w="13938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Nominal GDP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Debt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Interest Payments (in national currency)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Primary deficit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Debt-to-GDP ratio 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104%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5.7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108%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122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112%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116%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120%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149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124%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123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158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129%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127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169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133%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138%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21</a:t>
            </a:fld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295275" y="6161034"/>
            <a:ext cx="8686800" cy="69696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de-DE" dirty="0" smtClean="0">
                <a:solidFill>
                  <a:schemeClr val="tx1"/>
                </a:solidFill>
              </a:rPr>
              <a:t>Real GDP </a:t>
            </a:r>
            <a:r>
              <a:rPr lang="de-DE" dirty="0" err="1" smtClean="0">
                <a:solidFill>
                  <a:schemeClr val="tx1"/>
                </a:solidFill>
              </a:rPr>
              <a:t>growth</a:t>
            </a:r>
            <a:r>
              <a:rPr lang="de-DE" dirty="0" smtClean="0">
                <a:solidFill>
                  <a:schemeClr val="tx1"/>
                </a:solidFill>
              </a:rPr>
              <a:t>:	0</a:t>
            </a:r>
            <a:r>
              <a:rPr lang="de-DE" b="1" dirty="0" smtClean="0">
                <a:solidFill>
                  <a:schemeClr val="tx1"/>
                </a:solidFill>
              </a:rPr>
              <a:t>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Inflation:			</a:t>
            </a:r>
            <a:r>
              <a:rPr lang="de-DE" b="1" dirty="0" smtClean="0">
                <a:solidFill>
                  <a:schemeClr val="tx1"/>
                </a:solidFill>
              </a:rPr>
              <a:t>3 %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Primary </a:t>
            </a:r>
            <a:r>
              <a:rPr lang="de-DE" dirty="0" err="1" smtClean="0">
                <a:solidFill>
                  <a:schemeClr val="tx1"/>
                </a:solidFill>
              </a:rPr>
              <a:t>deficit</a:t>
            </a:r>
            <a:r>
              <a:rPr lang="de-DE" dirty="0" smtClean="0">
                <a:solidFill>
                  <a:schemeClr val="tx1"/>
                </a:solidFill>
              </a:rPr>
              <a:t>:	2 % of GDP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Real </a:t>
            </a:r>
            <a:r>
              <a:rPr lang="de-DE" dirty="0" err="1" smtClean="0">
                <a:solidFill>
                  <a:schemeClr val="tx1"/>
                </a:solidFill>
              </a:rPr>
              <a:t>interest</a:t>
            </a:r>
            <a:r>
              <a:rPr lang="de-DE" dirty="0" smtClean="0">
                <a:solidFill>
                  <a:schemeClr val="tx1"/>
                </a:solidFill>
              </a:rPr>
              <a:t> rate:	2 %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Calibri"/>
                <a:cs typeface="Times New Roman"/>
              </a:rPr>
              <a:t>Table 16.3: Debt </a:t>
            </a:r>
            <a:r>
              <a:rPr lang="en-US" dirty="0" smtClean="0">
                <a:ea typeface="Calibri"/>
                <a:cs typeface="Times New Roman"/>
              </a:rPr>
              <a:t>dynamics </a:t>
            </a:r>
            <a:r>
              <a:rPr lang="en-US" dirty="0">
                <a:ea typeface="Calibri"/>
                <a:cs typeface="Times New Roman"/>
              </a:rPr>
              <a:t>in an </a:t>
            </a:r>
            <a:r>
              <a:rPr lang="en-US" dirty="0" smtClean="0">
                <a:ea typeface="Calibri"/>
                <a:cs typeface="Times New Roman"/>
              </a:rPr>
              <a:t>economy </a:t>
            </a:r>
            <a:r>
              <a:rPr lang="en-US" dirty="0">
                <a:ea typeface="Calibri"/>
                <a:cs typeface="Times New Roman"/>
              </a:rPr>
              <a:t>with </a:t>
            </a:r>
            <a:r>
              <a:rPr lang="en-US" dirty="0" smtClean="0">
                <a:ea typeface="Calibri"/>
                <a:cs typeface="Times New Roman"/>
              </a:rPr>
              <a:t>deflation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258440"/>
              </p:ext>
            </p:extLst>
          </p:nvPr>
        </p:nvGraphicFramePr>
        <p:xfrm>
          <a:off x="457200" y="1341438"/>
          <a:ext cx="8362950" cy="4805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93825"/>
                <a:gridCol w="1393825"/>
                <a:gridCol w="1393825"/>
                <a:gridCol w="1393825"/>
                <a:gridCol w="1393825"/>
                <a:gridCol w="13938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Nominal GDP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Debt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Interest Payments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Primary deficit (in national currency)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Debt-to-GDP ratio 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102%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104%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106%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108%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110%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112%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114%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116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116%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118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118%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22</a:t>
            </a:fld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295275" y="6161034"/>
            <a:ext cx="8686800" cy="69696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de-DE" dirty="0" smtClean="0">
                <a:solidFill>
                  <a:schemeClr val="tx1"/>
                </a:solidFill>
              </a:rPr>
              <a:t>Real GDP </a:t>
            </a:r>
            <a:r>
              <a:rPr lang="de-DE" dirty="0" err="1" smtClean="0">
                <a:solidFill>
                  <a:schemeClr val="tx1"/>
                </a:solidFill>
              </a:rPr>
              <a:t>growth</a:t>
            </a:r>
            <a:r>
              <a:rPr lang="de-DE" dirty="0" smtClean="0">
                <a:solidFill>
                  <a:schemeClr val="tx1"/>
                </a:solidFill>
              </a:rPr>
              <a:t>:	2</a:t>
            </a:r>
            <a:r>
              <a:rPr lang="de-DE" b="1" dirty="0" smtClean="0">
                <a:solidFill>
                  <a:schemeClr val="tx1"/>
                </a:solidFill>
              </a:rPr>
              <a:t>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Inflation:			-2</a:t>
            </a:r>
            <a:r>
              <a:rPr lang="de-DE" b="1" dirty="0" smtClean="0">
                <a:solidFill>
                  <a:schemeClr val="tx1"/>
                </a:solidFill>
              </a:rPr>
              <a:t> %</a:t>
            </a:r>
            <a:r>
              <a:rPr lang="de-DE" dirty="0" smtClean="0">
                <a:solidFill>
                  <a:schemeClr val="tx1"/>
                </a:solidFill>
              </a:rPr>
              <a:t> per </a:t>
            </a:r>
            <a:r>
              <a:rPr lang="de-DE" dirty="0" err="1" smtClean="0">
                <a:solidFill>
                  <a:schemeClr val="tx1"/>
                </a:solidFill>
              </a:rPr>
              <a:t>year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Primary </a:t>
            </a:r>
            <a:r>
              <a:rPr lang="de-DE" dirty="0" err="1" smtClean="0">
                <a:solidFill>
                  <a:schemeClr val="tx1"/>
                </a:solidFill>
              </a:rPr>
              <a:t>deficit</a:t>
            </a:r>
            <a:r>
              <a:rPr lang="de-DE" dirty="0" smtClean="0">
                <a:solidFill>
                  <a:schemeClr val="tx1"/>
                </a:solidFill>
              </a:rPr>
              <a:t>:	2 % of GDP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Real </a:t>
            </a:r>
            <a:r>
              <a:rPr lang="de-DE" dirty="0" err="1" smtClean="0">
                <a:solidFill>
                  <a:schemeClr val="tx1"/>
                </a:solidFill>
              </a:rPr>
              <a:t>interest</a:t>
            </a:r>
            <a:r>
              <a:rPr lang="de-DE" dirty="0" smtClean="0">
                <a:solidFill>
                  <a:schemeClr val="tx1"/>
                </a:solidFill>
              </a:rPr>
              <a:t> rate:	2 %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7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Different </a:t>
            </a:r>
            <a:r>
              <a:rPr lang="de-DE" dirty="0" err="1" smtClean="0"/>
              <a:t>scenarios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debt</a:t>
            </a:r>
            <a:r>
              <a:rPr lang="de-DE" dirty="0" smtClean="0"/>
              <a:t> </a:t>
            </a:r>
            <a:r>
              <a:rPr lang="de-DE" dirty="0" err="1" smtClean="0"/>
              <a:t>dynamics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05472"/>
              </p:ext>
            </p:extLst>
          </p:nvPr>
        </p:nvGraphicFramePr>
        <p:xfrm>
          <a:off x="457200" y="1340769"/>
          <a:ext cx="8363272" cy="4886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671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D</a:t>
            </a:r>
            <a:r>
              <a:rPr lang="de-DE" dirty="0" err="1" smtClean="0"/>
              <a:t>ebt</a:t>
            </a:r>
            <a:r>
              <a:rPr lang="de-DE" dirty="0" smtClean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Great </a:t>
            </a:r>
            <a:r>
              <a:rPr lang="de-DE" dirty="0" err="1"/>
              <a:t>Recession</a:t>
            </a:r>
            <a:r>
              <a:rPr lang="de-DE" dirty="0"/>
              <a:t> </a:t>
            </a:r>
            <a:br>
              <a:rPr lang="de-DE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 smtClean="0"/>
              <a:t>of</a:t>
            </a:r>
            <a:endParaRPr lang="de-DE" dirty="0" smtClean="0"/>
          </a:p>
          <a:p>
            <a:pPr lvl="1"/>
            <a:r>
              <a:rPr lang="de-DE" dirty="0" err="1" smtClean="0"/>
              <a:t>stagnation</a:t>
            </a:r>
            <a:r>
              <a:rPr lang="de-DE" dirty="0" smtClean="0"/>
              <a:t> </a:t>
            </a:r>
            <a:r>
              <a:rPr lang="de-DE" dirty="0" err="1" smtClean="0"/>
              <a:t>scenario</a:t>
            </a:r>
            <a:endParaRPr lang="de-DE" dirty="0" smtClean="0"/>
          </a:p>
          <a:p>
            <a:pPr lvl="1"/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deficits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/>
              <a:t>elements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 smtClean="0"/>
              <a:t>deflation</a:t>
            </a:r>
            <a:r>
              <a:rPr lang="de-DE" dirty="0" smtClean="0"/>
              <a:t> </a:t>
            </a:r>
            <a:r>
              <a:rPr lang="de-DE" dirty="0" err="1" smtClean="0"/>
              <a:t>scenario</a:t>
            </a:r>
            <a:endParaRPr lang="de-DE" dirty="0" smtClean="0"/>
          </a:p>
          <a:p>
            <a:pPr lvl="1"/>
            <a:r>
              <a:rPr lang="de-DE" dirty="0" err="1" smtClean="0"/>
              <a:t>increase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debt</a:t>
            </a:r>
            <a:r>
              <a:rPr lang="de-DE" dirty="0"/>
              <a:t>-</a:t>
            </a:r>
            <a:r>
              <a:rPr lang="de-DE" dirty="0" err="1"/>
              <a:t>to</a:t>
            </a:r>
            <a:r>
              <a:rPr lang="de-DE" dirty="0"/>
              <a:t>-GDP </a:t>
            </a:r>
            <a:r>
              <a:rPr lang="de-DE" dirty="0" err="1" smtClean="0"/>
              <a:t>ratios</a:t>
            </a:r>
            <a:endParaRPr lang="de-DE" dirty="0">
              <a:effectLst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0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Potential Problems of Excessive Debts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4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Potential </a:t>
            </a:r>
            <a:r>
              <a:rPr lang="de-DE" dirty="0" err="1" smtClean="0"/>
              <a:t>problems</a:t>
            </a:r>
            <a:r>
              <a:rPr lang="de-DE" dirty="0" smtClean="0"/>
              <a:t> of </a:t>
            </a:r>
            <a:r>
              <a:rPr lang="de-DE" dirty="0" err="1" smtClean="0"/>
              <a:t>excessive</a:t>
            </a:r>
            <a:r>
              <a:rPr lang="de-DE" dirty="0" smtClean="0"/>
              <a:t> </a:t>
            </a:r>
            <a:r>
              <a:rPr lang="de-DE" dirty="0" err="1" smtClean="0"/>
              <a:t>debts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 smtClean="0"/>
              <a:t>fear</a:t>
            </a:r>
            <a:r>
              <a:rPr lang="de-DE" dirty="0" smtClean="0"/>
              <a:t>: </a:t>
            </a:r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debt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r>
              <a:rPr lang="de-DE" dirty="0" smtClean="0"/>
              <a:t> </a:t>
            </a:r>
            <a:r>
              <a:rPr lang="de-DE" dirty="0" err="1" smtClean="0"/>
              <a:t>might</a:t>
            </a:r>
            <a:r>
              <a:rPr lang="de-DE" dirty="0" smtClean="0"/>
              <a:t> </a:t>
            </a:r>
            <a:r>
              <a:rPr lang="de-DE" dirty="0" err="1" smtClean="0"/>
              <a:t>lead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increasing</a:t>
            </a:r>
            <a:r>
              <a:rPr lang="de-DE" dirty="0" smtClean="0"/>
              <a:t> </a:t>
            </a:r>
            <a:r>
              <a:rPr lang="de-DE" dirty="0" err="1" smtClean="0"/>
              <a:t>share</a:t>
            </a:r>
            <a:r>
              <a:rPr lang="de-DE" dirty="0" smtClean="0"/>
              <a:t> of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expenditure</a:t>
            </a:r>
            <a:r>
              <a:rPr lang="de-DE" dirty="0" smtClean="0"/>
              <a:t> </a:t>
            </a:r>
            <a:r>
              <a:rPr lang="de-DE" dirty="0" err="1" smtClean="0"/>
              <a:t>going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debt</a:t>
            </a:r>
            <a:r>
              <a:rPr lang="de-DE" dirty="0" smtClean="0"/>
              <a:t> </a:t>
            </a:r>
            <a:r>
              <a:rPr lang="de-DE" dirty="0" err="1" smtClean="0"/>
              <a:t>service</a:t>
            </a:r>
            <a:endParaRPr lang="de-DE" dirty="0" smtClean="0"/>
          </a:p>
          <a:p>
            <a:pPr lvl="1"/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developed</a:t>
            </a:r>
            <a:r>
              <a:rPr lang="de-DE" dirty="0" smtClean="0"/>
              <a:t> countries,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not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case</a:t>
            </a:r>
            <a:r>
              <a:rPr lang="de-DE" dirty="0" smtClean="0"/>
              <a:t> (</a:t>
            </a:r>
            <a:r>
              <a:rPr lang="de-DE" dirty="0" err="1" smtClean="0"/>
              <a:t>yet</a:t>
            </a:r>
            <a:r>
              <a:rPr lang="de-DE" dirty="0" smtClean="0"/>
              <a:t>?)</a:t>
            </a:r>
          </a:p>
          <a:p>
            <a:r>
              <a:rPr lang="de-DE" dirty="0" err="1" smtClean="0"/>
              <a:t>potentially</a:t>
            </a:r>
            <a:r>
              <a:rPr lang="de-DE" dirty="0" smtClean="0"/>
              <a:t>, countries </a:t>
            </a:r>
            <a:r>
              <a:rPr lang="de-DE" dirty="0" err="1" smtClean="0"/>
              <a:t>might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cut</a:t>
            </a:r>
            <a:r>
              <a:rPr lang="de-DE" dirty="0" smtClean="0"/>
              <a:t> off </a:t>
            </a:r>
            <a:r>
              <a:rPr lang="de-DE" dirty="0" err="1" smtClean="0"/>
              <a:t>financial</a:t>
            </a:r>
            <a:r>
              <a:rPr lang="de-DE" dirty="0" smtClean="0"/>
              <a:t> </a:t>
            </a:r>
            <a:r>
              <a:rPr lang="de-DE" dirty="0" err="1" smtClean="0"/>
              <a:t>markets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de-DE" dirty="0"/>
              <a:t>This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force</a:t>
            </a:r>
            <a:r>
              <a:rPr lang="de-DE" dirty="0"/>
              <a:t> countries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, turn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IMF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printing</a:t>
            </a:r>
            <a:r>
              <a:rPr lang="de-DE" dirty="0"/>
              <a:t> press</a:t>
            </a:r>
          </a:p>
          <a:p>
            <a:pPr lvl="1">
              <a:lnSpc>
                <a:spcPct val="100000"/>
              </a:lnSpc>
            </a:pPr>
            <a:r>
              <a:rPr lang="de-DE" dirty="0" smtClean="0"/>
              <a:t>This </a:t>
            </a:r>
            <a:r>
              <a:rPr lang="de-DE" dirty="0" err="1" smtClean="0"/>
              <a:t>happened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euro-</a:t>
            </a:r>
            <a:r>
              <a:rPr lang="de-DE" dirty="0" err="1" smtClean="0"/>
              <a:t>crisis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some</a:t>
            </a:r>
            <a:r>
              <a:rPr lang="de-DE" dirty="0" smtClean="0"/>
              <a:t> countries (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chapter</a:t>
            </a:r>
            <a:r>
              <a:rPr lang="de-DE" dirty="0" smtClean="0"/>
              <a:t> 17)</a:t>
            </a:r>
          </a:p>
          <a:p>
            <a:pPr lvl="1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62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</a:t>
            </a:r>
            <a:r>
              <a:rPr lang="en-US" dirty="0"/>
              <a:t>16.3 Interest </a:t>
            </a:r>
            <a:r>
              <a:rPr lang="en-US" dirty="0" smtClean="0"/>
              <a:t>payments </a:t>
            </a:r>
            <a:r>
              <a:rPr lang="en-US" dirty="0"/>
              <a:t>as </a:t>
            </a:r>
            <a:r>
              <a:rPr lang="en-US" dirty="0" smtClean="0"/>
              <a:t>percentage of total </a:t>
            </a:r>
            <a:r>
              <a:rPr lang="en-US" dirty="0"/>
              <a:t>g</a:t>
            </a:r>
            <a:r>
              <a:rPr lang="en-US" dirty="0" smtClean="0"/>
              <a:t>overnment </a:t>
            </a:r>
            <a:r>
              <a:rPr lang="en-US" dirty="0"/>
              <a:t>e</a:t>
            </a:r>
            <a:r>
              <a:rPr lang="en-US" dirty="0" smtClean="0"/>
              <a:t>xpenditure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015036"/>
              </p:ext>
            </p:extLst>
          </p:nvPr>
        </p:nvGraphicFramePr>
        <p:xfrm>
          <a:off x="457200" y="2073275"/>
          <a:ext cx="72771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30553" y="1382451"/>
            <a:ext cx="815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Despite increasing debt levels, interest payments on the debt have fallen as a percentage of total government expenditure due to unusually low interest rates.</a:t>
            </a:r>
            <a:endParaRPr lang="de-DE" dirty="0"/>
          </a:p>
          <a:p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0" y="6488668"/>
            <a:ext cx="165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AMECO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885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16.4 The </a:t>
            </a:r>
            <a:r>
              <a:rPr lang="en-US" dirty="0" smtClean="0"/>
              <a:t>interest rate </a:t>
            </a:r>
            <a:r>
              <a:rPr lang="en-US" dirty="0"/>
              <a:t>on 10</a:t>
            </a:r>
            <a:r>
              <a:rPr lang="en-US" dirty="0" smtClean="0"/>
              <a:t>-year </a:t>
            </a:r>
            <a:r>
              <a:rPr lang="en-US" dirty="0"/>
              <a:t>German </a:t>
            </a:r>
            <a:r>
              <a:rPr lang="en-US" dirty="0" smtClean="0"/>
              <a:t>bonds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345614"/>
              </p:ext>
            </p:extLst>
          </p:nvPr>
        </p:nvGraphicFramePr>
        <p:xfrm>
          <a:off x="457200" y="1311276"/>
          <a:ext cx="7348500" cy="5112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85857" y="1311276"/>
            <a:ext cx="8018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Interest rates on 10-year German bonds have fallen steadily, and were briefly even negative in 2016. Yields on other euro-area government bonds have by and large followed this trend.</a:t>
            </a:r>
            <a:endParaRPr lang="de-DE" dirty="0"/>
          </a:p>
          <a:p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457200" y="6447367"/>
            <a:ext cx="16668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 err="1"/>
              <a:t>Macrobond</a:t>
            </a:r>
            <a:r>
              <a:rPr lang="en-US" sz="1400" dirty="0"/>
              <a:t>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 of government debt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29</a:t>
            </a:fld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4656667" y="1422401"/>
            <a:ext cx="3556000" cy="5079998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45066" y="1422400"/>
            <a:ext cx="3725333" cy="507999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826000" y="1270000"/>
            <a:ext cx="3860799" cy="5086350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programs that produce a high multiplier effect 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programs </a:t>
            </a:r>
            <a:r>
              <a:rPr lang="en-US" sz="2400" dirty="0">
                <a:solidFill>
                  <a:srgbClr val="000000"/>
                </a:solidFill>
              </a:rPr>
              <a:t>that increase the long-term ability of an economy to grow, such as education </a:t>
            </a:r>
          </a:p>
        </p:txBody>
      </p:sp>
      <p:sp>
        <p:nvSpPr>
          <p:cNvPr id="9" name="Rechteck 8"/>
          <p:cNvSpPr/>
          <p:nvPr/>
        </p:nvSpPr>
        <p:spPr>
          <a:xfrm>
            <a:off x="457200" y="1270000"/>
            <a:ext cx="3859200" cy="5086350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 “</a:t>
            </a:r>
            <a:r>
              <a:rPr lang="en-US" sz="2400" dirty="0">
                <a:solidFill>
                  <a:srgbClr val="000000"/>
                </a:solidFill>
              </a:rPr>
              <a:t>low-multiplier” </a:t>
            </a:r>
            <a:r>
              <a:rPr lang="en-US" sz="2400" dirty="0" smtClean="0">
                <a:solidFill>
                  <a:srgbClr val="000000"/>
                </a:solidFill>
              </a:rPr>
              <a:t>activities are </a:t>
            </a:r>
            <a:r>
              <a:rPr lang="en-US" sz="2400" dirty="0">
                <a:solidFill>
                  <a:srgbClr val="000000"/>
                </a:solidFill>
              </a:rPr>
              <a:t>counterproductive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mounting </a:t>
            </a:r>
            <a:r>
              <a:rPr lang="en-US" sz="2400" dirty="0">
                <a:solidFill>
                  <a:srgbClr val="000000"/>
                </a:solidFill>
              </a:rPr>
              <a:t>debt </a:t>
            </a:r>
          </a:p>
          <a:p>
            <a:pPr marL="614363" indent="-342900">
              <a:buFont typeface="Symbol" charset="2"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interest </a:t>
            </a:r>
            <a:r>
              <a:rPr lang="en-US" sz="2400" dirty="0">
                <a:solidFill>
                  <a:srgbClr val="000000"/>
                </a:solidFill>
              </a:rPr>
              <a:t>rate becomes so high </a:t>
            </a:r>
            <a:r>
              <a:rPr lang="en-US" sz="2400" dirty="0" smtClean="0">
                <a:solidFill>
                  <a:srgbClr val="000000"/>
                </a:solidFill>
              </a:rPr>
              <a:t>that governments </a:t>
            </a:r>
            <a:r>
              <a:rPr lang="en-US" sz="2400" dirty="0">
                <a:solidFill>
                  <a:srgbClr val="000000"/>
                </a:solidFill>
              </a:rPr>
              <a:t>are cut off from financial markets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de-DE" sz="2400" dirty="0" err="1" smtClean="0">
                <a:solidFill>
                  <a:srgbClr val="000000"/>
                </a:solidFill>
              </a:rPr>
              <a:t>monetizing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 err="1" smtClean="0">
                <a:solidFill>
                  <a:srgbClr val="000000"/>
                </a:solidFill>
              </a:rPr>
              <a:t>the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 err="1" smtClean="0">
                <a:solidFill>
                  <a:srgbClr val="000000"/>
                </a:solidFill>
              </a:rPr>
              <a:t>debt</a:t>
            </a:r>
            <a:r>
              <a:rPr lang="de-DE" sz="2400" dirty="0" smtClean="0">
                <a:solidFill>
                  <a:srgbClr val="000000"/>
                </a:solidFill>
              </a:rPr>
              <a:t>: </a:t>
            </a:r>
            <a:r>
              <a:rPr lang="de-DE" sz="2400" dirty="0" err="1" smtClean="0">
                <a:solidFill>
                  <a:srgbClr val="000000"/>
                </a:solidFill>
              </a:rPr>
              <a:t>risk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 err="1" smtClean="0">
                <a:solidFill>
                  <a:srgbClr val="000000"/>
                </a:solidFill>
              </a:rPr>
              <a:t>of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 err="1" smtClean="0">
                <a:solidFill>
                  <a:srgbClr val="000000"/>
                </a:solidFill>
              </a:rPr>
              <a:t>inflation</a:t>
            </a:r>
            <a:endParaRPr lang="de-DE" sz="24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de-DE" sz="2400" dirty="0">
                <a:solidFill>
                  <a:srgbClr val="000000"/>
                </a:solidFill>
              </a:rPr>
              <a:t>high </a:t>
            </a:r>
            <a:r>
              <a:rPr lang="de-DE" sz="2400" dirty="0" err="1">
                <a:solidFill>
                  <a:srgbClr val="000000"/>
                </a:solidFill>
              </a:rPr>
              <a:t>level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government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debt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reduces</a:t>
            </a:r>
            <a:r>
              <a:rPr lang="de-DE" sz="2400" dirty="0">
                <a:solidFill>
                  <a:srgbClr val="000000"/>
                </a:solidFill>
              </a:rPr>
              <a:t> private </a:t>
            </a:r>
            <a:r>
              <a:rPr lang="de-DE" sz="2400" dirty="0" err="1">
                <a:solidFill>
                  <a:srgbClr val="000000"/>
                </a:solidFill>
              </a:rPr>
              <a:t>investment</a:t>
            </a:r>
            <a:endParaRPr lang="de-DE" sz="2400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9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European Rules on Debt and Deficits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8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European </a:t>
            </a:r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deficits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debts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convergence</a:t>
            </a:r>
            <a:r>
              <a:rPr lang="de-DE" dirty="0" smtClean="0"/>
              <a:t> </a:t>
            </a:r>
            <a:r>
              <a:rPr lang="de-DE" dirty="0" err="1" smtClean="0"/>
              <a:t>criteria</a:t>
            </a:r>
            <a:endParaRPr lang="de-DE" dirty="0" smtClean="0"/>
          </a:p>
          <a:p>
            <a:pPr lvl="1"/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countries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join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euro</a:t>
            </a:r>
            <a:r>
              <a:rPr lang="de-DE" dirty="0" smtClean="0"/>
              <a:t> </a:t>
            </a:r>
            <a:r>
              <a:rPr lang="de-DE" dirty="0" err="1" smtClean="0"/>
              <a:t>area</a:t>
            </a:r>
            <a:endParaRPr lang="de-DE" dirty="0" smtClean="0"/>
          </a:p>
          <a:p>
            <a:r>
              <a:rPr lang="de-DE" dirty="0" err="1" smtClean="0"/>
              <a:t>Stability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Growth </a:t>
            </a:r>
            <a:r>
              <a:rPr lang="de-DE" dirty="0" err="1" smtClean="0"/>
              <a:t>Pact</a:t>
            </a:r>
            <a:endParaRPr lang="de-DE" dirty="0" smtClean="0"/>
          </a:p>
          <a:p>
            <a:pPr lvl="1"/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countries after </a:t>
            </a:r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joined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euro</a:t>
            </a:r>
            <a:r>
              <a:rPr lang="de-DE" dirty="0" smtClean="0"/>
              <a:t> </a:t>
            </a:r>
            <a:r>
              <a:rPr lang="de-DE" dirty="0" err="1" smtClean="0"/>
              <a:t>area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00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Maastricht Treaty 1992: Five convergence criteria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b="1" dirty="0" smtClean="0"/>
              <a:t>Inflation:</a:t>
            </a:r>
            <a:r>
              <a:rPr lang="en-US" sz="2600" dirty="0" smtClean="0"/>
              <a:t> No higher than in the three EU countries with the lowest rates of inflation plus 1.5 percentage points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b="1" dirty="0" smtClean="0"/>
              <a:t>Public deficits: </a:t>
            </a:r>
            <a:r>
              <a:rPr lang="en-US" sz="2600" dirty="0" smtClean="0"/>
              <a:t>Below 3 percent of GDP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b="1" dirty="0" smtClean="0"/>
              <a:t>Government debt-to-GDP-ratio:</a:t>
            </a:r>
            <a:r>
              <a:rPr lang="en-US" sz="2600" dirty="0" smtClean="0"/>
              <a:t> Below 60 percent or “sufficiently diminished and must be approaching the reference value at a satisfactory pace”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4"/>
            </a:pPr>
            <a:r>
              <a:rPr lang="en-US" sz="2600" b="1" dirty="0" smtClean="0"/>
              <a:t>Exchange rates: </a:t>
            </a:r>
            <a:r>
              <a:rPr lang="en-US" sz="2600" dirty="0" smtClean="0"/>
              <a:t>Must have been </a:t>
            </a:r>
            <a:r>
              <a:rPr lang="en-US" sz="2600" dirty="0"/>
              <a:t>in a stable corridor with </a:t>
            </a:r>
            <a:r>
              <a:rPr lang="en-US" sz="2600" dirty="0" smtClean="0"/>
              <a:t>other EU currencies for </a:t>
            </a:r>
            <a:r>
              <a:rPr lang="en-US" sz="2600" dirty="0"/>
              <a:t>two years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4"/>
            </a:pPr>
            <a:r>
              <a:rPr lang="en-US" sz="2600" b="1" dirty="0"/>
              <a:t>Yields on 10-year-government </a:t>
            </a:r>
            <a:r>
              <a:rPr lang="en-US" sz="2600" b="1" dirty="0" smtClean="0"/>
              <a:t>bonds:</a:t>
            </a:r>
            <a:r>
              <a:rPr lang="en-US" sz="2600" dirty="0" smtClean="0"/>
              <a:t> No more </a:t>
            </a:r>
            <a:r>
              <a:rPr lang="en-US" sz="2600" dirty="0"/>
              <a:t>than 2 percentage points above the yields in the three EU countries with the lowest rate of inflation </a:t>
            </a:r>
          </a:p>
          <a:p>
            <a:pPr marL="514350" indent="-514350">
              <a:buFont typeface="+mj-lt"/>
              <a:buAutoNum type="arabicPeriod"/>
            </a:pPr>
            <a:endParaRPr lang="en-US" sz="26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3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Stability and Growth Pact (1997)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err="1"/>
              <a:t>rules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euro-area countries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 smtClean="0"/>
              <a:t>deficit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debt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enforced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imposing</a:t>
            </a:r>
            <a:r>
              <a:rPr lang="de-DE" dirty="0"/>
              <a:t> </a:t>
            </a:r>
            <a:r>
              <a:rPr lang="de-DE" dirty="0" err="1" smtClean="0"/>
              <a:t>fines</a:t>
            </a:r>
            <a:r>
              <a:rPr lang="de-DE" dirty="0" smtClean="0"/>
              <a:t> </a:t>
            </a:r>
            <a:r>
              <a:rPr lang="de-DE" dirty="0"/>
              <a:t>on </a:t>
            </a:r>
            <a:r>
              <a:rPr lang="de-DE" dirty="0" err="1"/>
              <a:t>member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excessive</a:t>
            </a:r>
            <a:r>
              <a:rPr lang="de-DE" dirty="0"/>
              <a:t> </a:t>
            </a:r>
            <a:r>
              <a:rPr lang="de-DE" dirty="0" err="1" smtClean="0"/>
              <a:t>deficits</a:t>
            </a:r>
            <a:r>
              <a:rPr lang="de-DE" dirty="0" smtClean="0"/>
              <a:t> </a:t>
            </a:r>
            <a:endParaRPr lang="de-DE" dirty="0"/>
          </a:p>
          <a:p>
            <a:r>
              <a:rPr lang="de-DE" dirty="0" err="1" smtClean="0"/>
              <a:t>keep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r>
              <a:rPr lang="de-DE" dirty="0" smtClean="0"/>
              <a:t> </a:t>
            </a:r>
            <a:r>
              <a:rPr lang="de-DE" dirty="0" err="1" smtClean="0"/>
              <a:t>deficit</a:t>
            </a:r>
            <a:r>
              <a:rPr lang="de-DE" dirty="0" smtClean="0"/>
              <a:t> </a:t>
            </a:r>
            <a:r>
              <a:rPr lang="de-DE" dirty="0" err="1"/>
              <a:t>below</a:t>
            </a:r>
            <a:r>
              <a:rPr lang="de-DE" dirty="0"/>
              <a:t> 3 </a:t>
            </a:r>
            <a:r>
              <a:rPr lang="de-DE" dirty="0" err="1"/>
              <a:t>percent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smtClean="0"/>
              <a:t>GDP</a:t>
            </a:r>
          </a:p>
          <a:p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debt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r>
              <a:rPr lang="de-DE" dirty="0" smtClean="0"/>
              <a:t> 60 </a:t>
            </a:r>
            <a:r>
              <a:rPr lang="de-DE" dirty="0" err="1" smtClean="0"/>
              <a:t>percent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GDP</a:t>
            </a:r>
          </a:p>
          <a:p>
            <a:r>
              <a:rPr lang="de-DE" dirty="0" err="1" smtClean="0"/>
              <a:t>aim</a:t>
            </a:r>
            <a:r>
              <a:rPr lang="de-DE" dirty="0" smtClean="0"/>
              <a:t> </a:t>
            </a:r>
            <a:r>
              <a:rPr lang="de-DE" dirty="0" err="1"/>
              <a:t>at</a:t>
            </a:r>
            <a:r>
              <a:rPr lang="de-DE" dirty="0"/>
              <a:t> a national </a:t>
            </a:r>
            <a:r>
              <a:rPr lang="de-DE" dirty="0" err="1"/>
              <a:t>budget</a:t>
            </a:r>
            <a:r>
              <a:rPr lang="de-DE" dirty="0"/>
              <a:t> “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balance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surplus</a:t>
            </a:r>
            <a:r>
              <a:rPr lang="de-DE" dirty="0"/>
              <a:t>”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medium </a:t>
            </a:r>
            <a:r>
              <a:rPr lang="de-DE" dirty="0" err="1"/>
              <a:t>term</a:t>
            </a:r>
            <a:r>
              <a:rPr lang="de-DE" dirty="0"/>
              <a:t> 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8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the Stability and Growth </a:t>
            </a:r>
            <a:r>
              <a:rPr lang="en-US" dirty="0"/>
              <a:t>P</a:t>
            </a:r>
            <a:r>
              <a:rPr lang="en-US" dirty="0" smtClean="0"/>
              <a:t>act be relaxed?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34</a:t>
            </a:fld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4831705" y="1811868"/>
            <a:ext cx="3380962" cy="4455218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45067" y="1811867"/>
            <a:ext cx="3465418" cy="445521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986347" y="1659468"/>
            <a:ext cx="3361786" cy="4470279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fines are necessary to prevent countries running irresponsible fiscal policies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introduce automatic fines for countries reporting a deficit of more than 3 percent of GDP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75733" y="1659468"/>
            <a:ext cx="3483446" cy="4470280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The Stability and Growth Pact induces </a:t>
            </a:r>
            <a:r>
              <a:rPr lang="en-US" sz="2400" dirty="0" err="1" smtClean="0">
                <a:solidFill>
                  <a:schemeClr val="tx1"/>
                </a:solidFill>
              </a:rPr>
              <a:t>procyclical</a:t>
            </a:r>
            <a:r>
              <a:rPr lang="en-US" sz="2400" dirty="0" smtClean="0">
                <a:solidFill>
                  <a:schemeClr val="tx1"/>
                </a:solidFill>
              </a:rPr>
              <a:t> fiscal policies</a:t>
            </a: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0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Stability and Growth Pact changed several times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SGP became more flexible</a:t>
            </a:r>
          </a:p>
          <a:p>
            <a:pPr lvl="1"/>
            <a:r>
              <a:rPr lang="en-US" dirty="0" smtClean="0"/>
              <a:t>threshold of 3 percent: accepted </a:t>
            </a:r>
            <a:r>
              <a:rPr lang="en-US" dirty="0"/>
              <a:t>if </a:t>
            </a:r>
            <a:r>
              <a:rPr lang="en-US" dirty="0" smtClean="0"/>
              <a:t>deemed </a:t>
            </a:r>
            <a:r>
              <a:rPr lang="en-US" dirty="0"/>
              <a:t>to be “exceptional and </a:t>
            </a:r>
            <a:r>
              <a:rPr lang="en-US" dirty="0" smtClean="0"/>
              <a:t>temporary”</a:t>
            </a:r>
          </a:p>
          <a:p>
            <a:pPr lvl="1"/>
            <a:r>
              <a:rPr lang="en-US" dirty="0" smtClean="0"/>
              <a:t>commitments </a:t>
            </a:r>
            <a:r>
              <a:rPr lang="en-US" dirty="0"/>
              <a:t>to balance the budget over the medium </a:t>
            </a:r>
            <a:r>
              <a:rPr lang="en-US" dirty="0" smtClean="0"/>
              <a:t>term: reduce deficits by 0.5 percentage points per year</a:t>
            </a:r>
          </a:p>
          <a:p>
            <a:r>
              <a:rPr lang="en-US" dirty="0" smtClean="0"/>
              <a:t>significant tightening of SGP in the euro crisis</a:t>
            </a:r>
            <a:endParaRPr lang="en-US" dirty="0"/>
          </a:p>
          <a:p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7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T</a:t>
            </a:r>
            <a:r>
              <a:rPr lang="de-DE" dirty="0" smtClean="0"/>
              <a:t>he </a:t>
            </a:r>
            <a:r>
              <a:rPr lang="de-DE" dirty="0"/>
              <a:t>T</a:t>
            </a:r>
            <a:r>
              <a:rPr lang="de-DE" dirty="0" smtClean="0"/>
              <a:t>reaty </a:t>
            </a:r>
            <a:r>
              <a:rPr lang="de-DE" dirty="0"/>
              <a:t>on </a:t>
            </a:r>
            <a:r>
              <a:rPr lang="de-DE" dirty="0" err="1"/>
              <a:t>S</a:t>
            </a:r>
            <a:r>
              <a:rPr lang="de-DE" dirty="0" err="1" smtClean="0"/>
              <a:t>tability</a:t>
            </a:r>
            <a:r>
              <a:rPr lang="de-DE" dirty="0"/>
              <a:t>, </a:t>
            </a:r>
            <a:r>
              <a:rPr lang="de-DE" dirty="0" err="1"/>
              <a:t>C</a:t>
            </a:r>
            <a:r>
              <a:rPr lang="de-DE" dirty="0" err="1" smtClean="0"/>
              <a:t>oordination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G</a:t>
            </a:r>
            <a:r>
              <a:rPr lang="de-DE" dirty="0" err="1" smtClean="0"/>
              <a:t>overnance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Monetary</a:t>
            </a:r>
            <a:r>
              <a:rPr lang="de-DE" dirty="0"/>
              <a:t> Union </a:t>
            </a:r>
            <a:br>
              <a:rPr lang="de-DE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/>
              <a:t>Fiscal</a:t>
            </a:r>
            <a:r>
              <a:rPr lang="de-DE" b="1" dirty="0"/>
              <a:t> Compact: </a:t>
            </a:r>
            <a:r>
              <a:rPr lang="de-DE" dirty="0" err="1" smtClean="0"/>
              <a:t>agreement</a:t>
            </a:r>
            <a:r>
              <a:rPr lang="de-DE" dirty="0" smtClean="0"/>
              <a:t> </a:t>
            </a:r>
            <a:r>
              <a:rPr lang="de-DE" dirty="0" err="1"/>
              <a:t>among</a:t>
            </a:r>
            <a:r>
              <a:rPr lang="de-DE" dirty="0"/>
              <a:t> euro-area </a:t>
            </a:r>
            <a:r>
              <a:rPr lang="de-DE" dirty="0" err="1"/>
              <a:t>member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rules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balanced</a:t>
            </a:r>
            <a:r>
              <a:rPr lang="de-DE" dirty="0"/>
              <a:t> </a:t>
            </a:r>
            <a:r>
              <a:rPr lang="de-DE" dirty="0" err="1"/>
              <a:t>budget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national </a:t>
            </a:r>
            <a:r>
              <a:rPr lang="de-DE" dirty="0" err="1"/>
              <a:t>law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preferably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constitution</a:t>
            </a:r>
            <a:r>
              <a:rPr lang="de-DE" dirty="0"/>
              <a:t>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 (I)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government deficit is a </a:t>
            </a:r>
            <a:r>
              <a:rPr lang="en-US" i="1" dirty="0"/>
              <a:t>flow variable </a:t>
            </a:r>
            <a:r>
              <a:rPr lang="en-US" dirty="0"/>
              <a:t>while its debt is a </a:t>
            </a:r>
            <a:r>
              <a:rPr lang="en-US" i="1" dirty="0"/>
              <a:t>stock variable</a:t>
            </a:r>
            <a:r>
              <a:rPr lang="de-DE" dirty="0"/>
              <a:t> </a:t>
            </a:r>
            <a:endParaRPr lang="de-DE" dirty="0" smtClean="0"/>
          </a:p>
          <a:p>
            <a:r>
              <a:rPr lang="en-US" dirty="0" smtClean="0"/>
              <a:t>government </a:t>
            </a:r>
            <a:r>
              <a:rPr lang="en-US" dirty="0"/>
              <a:t>debt generally shoots up during wars and comes down </a:t>
            </a:r>
            <a:r>
              <a:rPr lang="en-US" dirty="0" smtClean="0"/>
              <a:t>afterwards </a:t>
            </a:r>
          </a:p>
          <a:p>
            <a:r>
              <a:rPr lang="en-US" dirty="0" smtClean="0"/>
              <a:t>the usefulness of government debt depends on what is financed</a:t>
            </a:r>
          </a:p>
          <a:p>
            <a:r>
              <a:rPr lang="en-US" dirty="0"/>
              <a:t>deficits lead to an increase in debt </a:t>
            </a:r>
            <a:r>
              <a:rPr lang="en-US" dirty="0" smtClean="0"/>
              <a:t> and surpluses </a:t>
            </a:r>
            <a:r>
              <a:rPr lang="en-US" dirty="0"/>
              <a:t>to a reduction in </a:t>
            </a:r>
            <a:r>
              <a:rPr lang="en-US" dirty="0" smtClean="0"/>
              <a:t>debt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5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take home (</a:t>
            </a:r>
            <a:r>
              <a:rPr lang="en-US" dirty="0" smtClean="0"/>
              <a:t>II)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economic growth and inflation helps the debt-to-GDP ratio to come down while deflation increases the debt-to-GDP </a:t>
            </a:r>
            <a:r>
              <a:rPr lang="en-US" dirty="0" smtClean="0"/>
              <a:t>ratio</a:t>
            </a:r>
          </a:p>
          <a:p>
            <a:r>
              <a:rPr lang="en-US" dirty="0" smtClean="0"/>
              <a:t>countries wishing to join the euro need to fulfill convergence criteria</a:t>
            </a:r>
            <a:endParaRPr lang="en-US" dirty="0"/>
          </a:p>
          <a:p>
            <a:r>
              <a:rPr lang="de-DE" dirty="0" smtClean="0"/>
              <a:t>countries </a:t>
            </a:r>
            <a:r>
              <a:rPr lang="de-DE" dirty="0" err="1" smtClean="0"/>
              <a:t>having</a:t>
            </a:r>
            <a:r>
              <a:rPr lang="de-DE" dirty="0" smtClean="0"/>
              <a:t> </a:t>
            </a:r>
            <a:r>
              <a:rPr lang="de-DE" dirty="0" err="1" smtClean="0"/>
              <a:t>introduced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fulfill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rules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Growth </a:t>
            </a:r>
            <a:r>
              <a:rPr lang="de-DE" dirty="0" err="1" smtClean="0"/>
              <a:t>Pact</a:t>
            </a:r>
            <a:r>
              <a:rPr lang="de-DE" dirty="0" smtClean="0"/>
              <a:t>, but </a:t>
            </a:r>
            <a:r>
              <a:rPr lang="de-DE" dirty="0" err="1" smtClean="0"/>
              <a:t>compliance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weak</a:t>
            </a:r>
            <a:endParaRPr lang="de-DE" dirty="0" smtClean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051F-4BB9-E345-B0E9-06C3A02A32F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0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croeconomics Buch 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Buch Vorlage.thmx</Template>
  <TotalTime>0</TotalTime>
  <Words>1982</Words>
  <Application>Microsoft Office PowerPoint</Application>
  <PresentationFormat>Bildschirmpräsentation (4:3)</PresentationFormat>
  <Paragraphs>437</Paragraphs>
  <Slides>38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5" baseType="lpstr">
      <vt:lpstr>Arial</vt:lpstr>
      <vt:lpstr>Calibri</vt:lpstr>
      <vt:lpstr>Courier</vt:lpstr>
      <vt:lpstr>Symbol</vt:lpstr>
      <vt:lpstr>Times New Roman</vt:lpstr>
      <vt:lpstr>Wingdings</vt:lpstr>
      <vt:lpstr>Macroeconomics Buch Vorlage</vt:lpstr>
      <vt:lpstr>Deficits and Debt</vt:lpstr>
      <vt:lpstr>Deficits and Debt</vt:lpstr>
      <vt:lpstr>Chapter outline</vt:lpstr>
      <vt:lpstr>Learning goals</vt:lpstr>
      <vt:lpstr>Deficits and the National Debt</vt:lpstr>
      <vt:lpstr>Why is the government deficit smaller than government debt?</vt:lpstr>
      <vt:lpstr>What is the impact on the economy of government debt? </vt:lpstr>
      <vt:lpstr>But: There are problems related to rising government debt and interest payments</vt:lpstr>
      <vt:lpstr>But: There are problems related to rising government debt and interest payments (cont.)</vt:lpstr>
      <vt:lpstr>“Is government debt worth it?”  </vt:lpstr>
      <vt:lpstr>Public Debt: A Historical Perspective</vt:lpstr>
      <vt:lpstr>Deficits and debt since medieval times</vt:lpstr>
      <vt:lpstr>Figure 16.2 British government debt as a percentage of GDP </vt:lpstr>
      <vt:lpstr>Figure 16.1a Government debt of selected countries as a percentage of GDP</vt:lpstr>
      <vt:lpstr>Figure 16.1b Government debt of selected countries as a percentage of GDP</vt:lpstr>
      <vt:lpstr>Public borrowing in peace times: A new trend since World War II</vt:lpstr>
      <vt:lpstr>Arithmetics of Debt Dynamics</vt:lpstr>
      <vt:lpstr>How does debt accumulate? How can the debt burden be reduced again ?</vt:lpstr>
      <vt:lpstr>Separate the effects of increased government spending from that of increased interest rates </vt:lpstr>
      <vt:lpstr>Table 16.1: Debt dynamics in an economy with strong economic growth </vt:lpstr>
      <vt:lpstr>Table 16.2: Debt dynamics in an economy with stagnating economic growth </vt:lpstr>
      <vt:lpstr>Table 16.3: Debt dynamics in an economy with deflation </vt:lpstr>
      <vt:lpstr>Different scenarios for debt dynamics</vt:lpstr>
      <vt:lpstr>Debt increase since the onset of the Great Recession  </vt:lpstr>
      <vt:lpstr>Potential Problems of Excessive Debts</vt:lpstr>
      <vt:lpstr>Potential problems of excessive debts</vt:lpstr>
      <vt:lpstr>Figure 16.3 Interest payments as percentage of total government expenditure  </vt:lpstr>
      <vt:lpstr>Figure 16.4 The interest rate on 10-year German bonds  </vt:lpstr>
      <vt:lpstr>Pros and cons of government debt</vt:lpstr>
      <vt:lpstr>European Rules on Debt and Deficits</vt:lpstr>
      <vt:lpstr>European rules for deficits and debts</vt:lpstr>
      <vt:lpstr>Maastricht Treaty 1992: Five convergence criteria</vt:lpstr>
      <vt:lpstr>Stability and Growth Pact (1997)</vt:lpstr>
      <vt:lpstr>Should the Stability and Growth Pact be relaxed?</vt:lpstr>
      <vt:lpstr>The Stability and Growth Pact changed several times</vt:lpstr>
      <vt:lpstr>The Treaty on Stability, Coordination and Governance in the Economic and Monetary Union  </vt:lpstr>
      <vt:lpstr>What to take home (I)</vt:lpstr>
      <vt:lpstr>What to take home (II)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Petra</dc:creator>
  <cp:lastModifiedBy>Sebastian Dullien</cp:lastModifiedBy>
  <cp:revision>110</cp:revision>
  <dcterms:created xsi:type="dcterms:W3CDTF">2017-05-08T19:21:41Z</dcterms:created>
  <dcterms:modified xsi:type="dcterms:W3CDTF">2017-08-20T18:49:16Z</dcterms:modified>
</cp:coreProperties>
</file>