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5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54E0D-F6CC-4BB3-AA90-BC6FAF3229CC}" type="datetimeFigureOut">
              <a:rPr lang="pt-BR" smtClean="0"/>
              <a:t>14/08/2017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4164E-E3F7-4015-869D-5922AF07A34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636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Germany, Gross Domestic Product, Total, Calendar Adjusted (X-12 ARIMA), Constant Prices, SA (X-12 ARIMA), Chained, EUR</a:t>
            </a:r>
          </a:p>
          <a:p>
            <a:r>
              <a:rPr lang="en-US"/>
              <a:t>Germany,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8157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Germany, Eurostat, Unemployment, Males &amp; Females, All Ages, Total, Percentage of Active Population, SA</a:t>
            </a:r>
          </a:p>
          <a:p>
            <a:r>
              <a:rPr lang="en-US"/>
              <a:t>Germany,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586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Germany, Eurostat, HICP, All-Items HICP, Change Y/Y</a:t>
            </a:r>
          </a:p>
          <a:p>
            <a:r>
              <a:rPr lang="en-US"/>
              <a:t>Germany,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5803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United Kingdom, Gross Domestic Product, At Market Prices, Constant Prices, SA, GBP</a:t>
            </a:r>
          </a:p>
          <a:p>
            <a:r>
              <a:rPr lang="en-US"/>
              <a:t>United Kingdom,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0643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United Kingdom, Eurostat, Unemployment, Males &amp; Females, All Ages, Total, Percentage of Active Population, SA</a:t>
            </a:r>
          </a:p>
          <a:p>
            <a:r>
              <a:rPr lang="en-US"/>
              <a:t>United Kingdom,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3512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United Kingdom, Eurostat, HICP, All-Items HICP, Change Y/Y</a:t>
            </a:r>
          </a:p>
          <a:p>
            <a:r>
              <a:rPr lang="en-US"/>
              <a:t>United Kingdom,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4851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France, Gross Domestic Product, Total, At Previous Year Prices, Calendar Adjusted, Constant Prices, SA, Chained, EUR</a:t>
            </a:r>
          </a:p>
          <a:p>
            <a:r>
              <a:rPr lang="en-US"/>
              <a:t>France,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2365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France, Eurostat, Unemployment, Males &amp; Females, All Ages, Total, Percentage of Active Population, SA</a:t>
            </a:r>
          </a:p>
          <a:p>
            <a:r>
              <a:rPr lang="pt-BR"/>
              <a:t>France,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5778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France, Eurostat, HICP, All-Items HICP, Change Y/Y</a:t>
            </a:r>
          </a:p>
          <a:p>
            <a:r>
              <a:rPr lang="en-US"/>
              <a:t>France,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7301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Italy, Gross Domestic Product, Total, Chained Volumes in Monetary Terms, Calendar Adjusted, Constant Prices, SA, Chained, Market Prices, EUR</a:t>
            </a:r>
          </a:p>
          <a:p>
            <a:r>
              <a:rPr lang="en-US"/>
              <a:t>Italy,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9114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Italy, Eurostat, Unemployment, Males &amp; Females, All Ages, Total, Percentage of Active Population, SA</a:t>
            </a:r>
          </a:p>
          <a:p>
            <a:r>
              <a:rPr lang="en-US"/>
              <a:t>Italy,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56263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Italy, Eurostat, HICP, All-Items HICP, Change Y/Y</a:t>
            </a:r>
          </a:p>
          <a:p>
            <a:r>
              <a:rPr lang="en-US"/>
              <a:t>Italy,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5885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Spain, Eurostat, GDP Main Components (ESA 2010), Volumes, Gross Domestic Product, 2010 Reference Year, Calendar Adjusted, SA, Chained, Market Prices, EUR</a:t>
            </a:r>
          </a:p>
          <a:p>
            <a:r>
              <a:rPr lang="pt-BR"/>
              <a:t>Spain,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81157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Spain, Eurostat, Unemployment, Males &amp; Females, All Ages, Total, Percentage of Active Population, SA</a:t>
            </a:r>
          </a:p>
          <a:p>
            <a:r>
              <a:rPr lang="en-US"/>
              <a:t>Spain,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1062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Spain, Eurostat, HICP, All-Items HICP, Change Y/Y</a:t>
            </a:r>
          </a:p>
          <a:p>
            <a:r>
              <a:rPr lang="pt-BR"/>
              <a:t>Spain,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5698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Netherlands, Gross Domestic Product, Total, Constant Prices, SA, EUR</a:t>
            </a:r>
          </a:p>
          <a:p>
            <a:r>
              <a:rPr lang="pt-BR"/>
              <a:t>Netherlands,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1772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Netherlands, Eurostat, Unemployment, Males &amp; Females, All Ages, Total, Percentage of Active Population, SA</a:t>
            </a:r>
          </a:p>
          <a:p>
            <a:r>
              <a:rPr lang="en-US"/>
              <a:t>Netherlands,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4964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Netherlands, Eurostat, HICP, All-Items HICP, Change Y/Y</a:t>
            </a:r>
          </a:p>
          <a:p>
            <a:r>
              <a:rPr lang="pt-BR"/>
              <a:t>Netherlands,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44510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Sweden, Gross Domestic Product, Total, Constant Prices, SA, Market Prices, SEK</a:t>
            </a:r>
          </a:p>
          <a:p>
            <a:r>
              <a:rPr lang="en-US"/>
              <a:t>Sweden,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5737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Sweden, Eurostat, Unemployment, Males &amp; Females, All Ages, Total, Percentage of Active Population, SA</a:t>
            </a:r>
          </a:p>
          <a:p>
            <a:r>
              <a:rPr lang="en-US"/>
              <a:t>Sweden,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08778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Sweden, Eurostat, HICP, All-Items HICP, Change Y/Y</a:t>
            </a:r>
          </a:p>
          <a:p>
            <a:r>
              <a:rPr lang="pt-BR"/>
              <a:t>Sweden,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68656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Poland, Gross Domestic Product, Total, Chain-Linked Volume, Calendar Adjusted, Constant Prices, SA, Market Prices, PLN</a:t>
            </a:r>
          </a:p>
          <a:p>
            <a:r>
              <a:rPr lang="pt-BR"/>
              <a:t>Poland,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79790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Poland, Eurostat, Unemployment, Males &amp; Females, All Ages, Total, Percentage of Active Population, SA</a:t>
            </a:r>
          </a:p>
          <a:p>
            <a:r>
              <a:rPr lang="pt-BR"/>
              <a:t>Poland,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0552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Poland, Eurostat, HICP, All-Items HICP, Change Y/Y</a:t>
            </a:r>
          </a:p>
          <a:p>
            <a:r>
              <a:rPr lang="pt-BR"/>
              <a:t>Poland,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7186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Belgium, Gross Domestic Product, Total, Calendar Adjusted, Constant Prices, SA, Chained, Market Prices, EUR</a:t>
            </a:r>
          </a:p>
          <a:p>
            <a:r>
              <a:rPr lang="en-US"/>
              <a:t>Belgium,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44683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Belgium, Eurostat, Unemployment, Males &amp; Females, All Ages, Total, Percentage of Active Population, SA</a:t>
            </a:r>
          </a:p>
          <a:p>
            <a:r>
              <a:rPr lang="en-US"/>
              <a:t>Belgium,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0823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Belgium, Eurostat, HICP, All-Items HICP, Change Y/Y</a:t>
            </a:r>
          </a:p>
          <a:p>
            <a:r>
              <a:rPr lang="pt-BR"/>
              <a:t>Belgium,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96332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Austria, Gross Domestic Product, Total, Calendar Adjusted, Constant Prices, SA, Market Prices, EUR</a:t>
            </a:r>
          </a:p>
          <a:p>
            <a:r>
              <a:rPr lang="pt-BR"/>
              <a:t>Austria,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92532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Austria, Eurostat, Unemployment, Males &amp; Females, All Ages, Total, Percentage of Active Population, SA</a:t>
            </a:r>
          </a:p>
          <a:p>
            <a:r>
              <a:rPr lang="pt-BR"/>
              <a:t>Austria,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94234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Austria, Eurostat, HICP, All-Items HICP, Change Y/Y</a:t>
            </a:r>
          </a:p>
          <a:p>
            <a:r>
              <a:rPr lang="pt-BR"/>
              <a:t>Austria,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24410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Denmark, Gross Domestic Product, Total, Total, Chained, Constant Prices, SA, DKK</a:t>
            </a:r>
          </a:p>
          <a:p>
            <a:r>
              <a:rPr lang="pt-BR"/>
              <a:t>Denmark,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0187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Denmark, Eurostat, Unemployment, Males &amp; Females, All Ages, Total, Percentage of Active Population, SA</a:t>
            </a:r>
          </a:p>
          <a:p>
            <a:r>
              <a:rPr lang="en-US"/>
              <a:t>Denmark,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91282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Denmark, Eurostat, HICP, All-Items HICP, Change Y/Y</a:t>
            </a:r>
          </a:p>
          <a:p>
            <a:r>
              <a:rPr lang="pt-BR"/>
              <a:t>Denmark,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63055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Ireland, Gross Domestic Product, Total, Constant Prices, SA, Chained, Market Prices, EUR</a:t>
            </a:r>
          </a:p>
          <a:p>
            <a:r>
              <a:rPr lang="pt-BR"/>
              <a:t>Ireland,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81968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Ireland, Eurostat, Unemployment, Males &amp; Females, All Ages, Total, Percentage of Active Population, SA</a:t>
            </a:r>
          </a:p>
          <a:p>
            <a:r>
              <a:rPr lang="en-US"/>
              <a:t>Ireland,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53014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Ireland, Eurostat, HICP, All-Items HICP, Change Y/Y</a:t>
            </a:r>
          </a:p>
          <a:p>
            <a:r>
              <a:rPr lang="pt-BR"/>
              <a:t>Ireland,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50051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Finland, Gross Domestic Product, Total, Calendar Adjusted, Constant Prices, SA, EUR</a:t>
            </a:r>
          </a:p>
          <a:p>
            <a:r>
              <a:rPr lang="pt-BR"/>
              <a:t>Finland,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68453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Finland, Eurostat, Unemployment, Males &amp; Females, All Ages, Total, Percentage of Active Population, SA</a:t>
            </a:r>
          </a:p>
          <a:p>
            <a:r>
              <a:rPr lang="pt-BR"/>
              <a:t>Finland,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3817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Finland, Eurostat, HICP, All-Items HICP, Change Y/Y</a:t>
            </a:r>
          </a:p>
          <a:p>
            <a:r>
              <a:rPr lang="pt-BR"/>
              <a:t>Finland,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02897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Portugal, Gross Domestic Product, Total, Chained, Constant Prices, SA, EUR</a:t>
            </a:r>
          </a:p>
          <a:p>
            <a:r>
              <a:rPr lang="pt-BR"/>
              <a:t>Portugal,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796935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Portugal, Eurostat, Unemployment, Males &amp; Females, All Ages, Total, Percentage of Active Population, SA</a:t>
            </a:r>
          </a:p>
          <a:p>
            <a:r>
              <a:rPr lang="pt-BR"/>
              <a:t>Portugal,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2041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Portugal, Eurostat, HICP, All-Items HICP, Change Y/Y</a:t>
            </a:r>
          </a:p>
          <a:p>
            <a:r>
              <a:rPr lang="pt-BR"/>
              <a:t>Portugal,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35958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Euro Area 19, Eurostat, GDP Main Components (ESA 2010), Volumes, Gross Domestic Product, 2010 Reference Year, Calendar Adjusted, SA, Chained, Market Prices, bln EUR</a:t>
            </a:r>
          </a:p>
          <a:p>
            <a:r>
              <a:rPr lang="pt-BR"/>
              <a:t>Euro Area,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697484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Macrobond Series:</a:t>
            </a:r>
          </a:p>
          <a:p>
            <a:r>
              <a:rPr lang="en-US"/>
              <a:t>Euro Area, Unemployment, Total Population, Rate, SA</a:t>
            </a:r>
          </a:p>
          <a:p>
            <a:r>
              <a:rPr lang="en-US"/>
              <a:t>Euro Area, Macrobond, Business Cycle Reference Dates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61646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Macrobond Series:</a:t>
            </a:r>
          </a:p>
          <a:p>
            <a:r>
              <a:rPr lang="pt-BR"/>
              <a:t>Euro Area 19, Eurostat, HICP, All-Items HICP, Change Y/Y</a:t>
            </a:r>
          </a:p>
          <a:p>
            <a:r>
              <a:rPr lang="pt-BR"/>
              <a:t>Euro Area, Macrobond, Business Cycle Reference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164E-E3F7-4015-869D-5922AF07A34B}" type="slidenum">
              <a:rPr lang="pt-BR" smtClean="0"/>
              <a:t>60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902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7DCC6-A4F6-44F2-81F8-707E8B4DD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99340C-28C3-44D3-9A52-D4B90CFD2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7AD07-CE5E-460D-AD49-B0562E0B9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0D4E2-A35F-4E3B-8BCB-B8645E86AA20}" type="datetimeFigureOut">
              <a:rPr lang="pt-BR" smtClean="0"/>
              <a:t>14/08/2017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37CE6-10F0-477A-A335-042B67E4B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DA624-6A90-467E-A575-45C9C960D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071D-04FA-420E-BA3A-2CE8A9CDAB7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5336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FB585-9DE0-49EF-A5F4-B090E283C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A7786-5145-4229-9E91-B30B5F393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765C3-2803-4DE1-86ED-95D34835B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0D4E2-A35F-4E3B-8BCB-B8645E86AA20}" type="datetimeFigureOut">
              <a:rPr lang="pt-BR" smtClean="0"/>
              <a:t>14/08/2017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895AF-956F-47A0-9F05-1C55EA5BB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D5C26-D30A-4F5A-9B1A-2A7A419EE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071D-04FA-420E-BA3A-2CE8A9CDAB7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6707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F6BD6-D709-47C7-975C-4D5B23762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E03FA-B069-4AF1-89F0-BA9515717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FC1D4-0919-41E7-8845-4801F1640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0D4E2-A35F-4E3B-8BCB-B8645E86AA20}" type="datetimeFigureOut">
              <a:rPr lang="pt-BR" smtClean="0"/>
              <a:t>14/08/2017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80BE6-8F8D-40CA-B6BC-CD4369077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D50C1-1602-468A-AD2F-37DC174D9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071D-04FA-420E-BA3A-2CE8A9CDAB7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8686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3CCA5-0A91-43B7-B25D-BC7B66EF7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4D4C1-D79E-4A90-8744-EE32A57424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A16EAF-5CEE-4531-95B7-7EAD49639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3384E7-2BA5-4F2F-9159-3CADFC7DC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0D4E2-A35F-4E3B-8BCB-B8645E86AA20}" type="datetimeFigureOut">
              <a:rPr lang="pt-BR" smtClean="0"/>
              <a:t>14/08/2017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1F026B-3C70-47FA-8630-2251B48C1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3A66B5-25B3-4BB8-80F6-548AA5539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071D-04FA-420E-BA3A-2CE8A9CDAB7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4969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BDDE4-D165-4AAF-A1D8-8B9C7146C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2E4624-3DF3-44CA-A421-1993B347A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D258E-D944-49E0-AFE5-1BFD74A9C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82A358-6557-4F35-B83B-F6CC2F1753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A45457-A08D-4953-977C-5B9A98EDF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BC9E12-1864-44D0-A2FD-4371AEA38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0D4E2-A35F-4E3B-8BCB-B8645E86AA20}" type="datetimeFigureOut">
              <a:rPr lang="pt-BR" smtClean="0"/>
              <a:t>14/08/2017</a:t>
            </a:fld>
            <a:endParaRPr lang="pt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F30B9B-8A39-4F09-A9F6-56486D636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0DCD2E-85A4-4847-853C-39042321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071D-04FA-420E-BA3A-2CE8A9CDAB7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2900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D873D-3090-4175-8E83-F608FE337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C0417F-AC12-46D5-A465-D4C057E83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0D4E2-A35F-4E3B-8BCB-B8645E86AA20}" type="datetimeFigureOut">
              <a:rPr lang="pt-BR" smtClean="0"/>
              <a:t>14/08/2017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C99956-F3AA-462D-87BA-9F0FBE09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0D6D14-F0E7-4712-AEBE-A5F94BB13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071D-04FA-420E-BA3A-2CE8A9CDAB7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4105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2AE065-FD66-448D-AE95-9C01CC9F1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0D4E2-A35F-4E3B-8BCB-B8645E86AA20}" type="datetimeFigureOut">
              <a:rPr lang="pt-BR" smtClean="0"/>
              <a:t>14/08/2017</a:t>
            </a:fld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159303-0ECA-4AED-8789-5554FF2C6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12F357-6518-4869-BF04-9E83F9507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071D-04FA-420E-BA3A-2CE8A9CDAB7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081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CC1ED-5A24-458D-BACB-64C204B77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8FCF7-71B0-4287-A8D0-729FF1315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27901-68CE-4A64-AF70-53B22B4D3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5884F7-BC70-4BD4-A33D-C2C61788C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0D4E2-A35F-4E3B-8BCB-B8645E86AA20}" type="datetimeFigureOut">
              <a:rPr lang="pt-BR" smtClean="0"/>
              <a:t>14/08/2017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0DB07-176E-4EB9-96CE-38D117222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8107B7-F792-422C-9274-2EC6B6F10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071D-04FA-420E-BA3A-2CE8A9CDAB7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9189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D7192-8736-47C7-8D15-0201A723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A921CE-08E6-4D3B-B242-7DE8E5335B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5DC76-0681-466C-A5D1-0F14BAFE0E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0B86FC-3A8F-4B1B-A18A-19358848C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0D4E2-A35F-4E3B-8BCB-B8645E86AA20}" type="datetimeFigureOut">
              <a:rPr lang="pt-BR" smtClean="0"/>
              <a:t>14/08/2017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239B63-25CE-4E29-A625-9DC8A2F75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185E11-612D-490C-B713-2A96C2451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071D-04FA-420E-BA3A-2CE8A9CDAB7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9273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93EED-3C4D-40F3-BD3C-478439174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4C8197-24F7-4C2E-A75F-AD813EE5A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80B83-0A8E-4AE5-9A45-9EE590128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0D4E2-A35F-4E3B-8BCB-B8645E86AA20}" type="datetimeFigureOut">
              <a:rPr lang="pt-BR" smtClean="0"/>
              <a:t>14/08/2017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88434-3BD3-4B50-BF95-7EA174AD0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E19A5-9F30-49AC-9B45-ACC826278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071D-04FA-420E-BA3A-2CE8A9CDAB7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197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7CFCCD-A8B5-4CC6-ADC2-FD0203AD6E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51F808-0D0B-445F-A588-0545C42300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9DE01-4567-4ABC-ADC1-353E38A91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0D4E2-A35F-4E3B-8BCB-B8645E86AA20}" type="datetimeFigureOut">
              <a:rPr lang="pt-BR" smtClean="0"/>
              <a:t>14/08/2017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A3E38-4ED8-4A8C-B11E-4C3C9392D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9F02D-89DB-4571-992D-CA89B7726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071D-04FA-420E-BA3A-2CE8A9CDAB7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126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A6F15F-52EE-4ABC-9512-45258EAB6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98BA68-44E5-4F0E-89FB-0F7B712C4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FFAC0-94C4-43FA-ACE0-C5381229DE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0D4E2-A35F-4E3B-8BCB-B8645E86AA20}" type="datetimeFigureOut">
              <a:rPr lang="pt-BR" smtClean="0"/>
              <a:t>14/08/2017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25450-E9E8-416C-B5F4-E4134814DC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8BE1A-A60C-40C0-829F-1D56CEAA8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D071D-04FA-420E-BA3A-2CE8A9CDAB7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965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CE2ED-7DE9-4BA8-A49B-A0A3B2861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Germany</a:t>
            </a:r>
          </a:p>
        </p:txBody>
      </p:sp>
    </p:spTree>
    <p:extLst>
      <p:ext uri="{BB962C8B-B14F-4D97-AF65-F5344CB8AC3E}">
        <p14:creationId xmlns:p14="http://schemas.microsoft.com/office/powerpoint/2010/main" val="181519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A9C3E2-7B59-4135-B8E4-306D7D122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77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42A3FD-F9E7-4A98-BEF3-D82F82F9E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10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13C976-1207-4A55-BFB6-628B5BE86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08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937DD-6B8E-4C5E-877A-F35050BF5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UK</a:t>
            </a:r>
          </a:p>
        </p:txBody>
      </p:sp>
    </p:spTree>
    <p:extLst>
      <p:ext uri="{BB962C8B-B14F-4D97-AF65-F5344CB8AC3E}">
        <p14:creationId xmlns:p14="http://schemas.microsoft.com/office/powerpoint/2010/main" val="1268975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9DB25D-D9CE-43AC-BD02-A1F7337AB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35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6B581D-99FC-4794-A218-942FFAA3E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11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6A26C6-4183-45BA-B072-946D38300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21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6A904-DEB2-4A28-8249-A5EEAAA8A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France</a:t>
            </a:r>
          </a:p>
        </p:txBody>
      </p:sp>
    </p:spTree>
    <p:extLst>
      <p:ext uri="{BB962C8B-B14F-4D97-AF65-F5344CB8AC3E}">
        <p14:creationId xmlns:p14="http://schemas.microsoft.com/office/powerpoint/2010/main" val="2068288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CEE750-ECA7-4A34-8F71-7558C521E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527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E404AD-C295-4C9E-83AC-EDC8397F4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2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292CC5-14C3-475F-BDB8-9ECDF0AE8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19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A0D3B-AF8D-4A9B-B50D-741BA881A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Italy</a:t>
            </a:r>
          </a:p>
        </p:txBody>
      </p:sp>
    </p:spTree>
    <p:extLst>
      <p:ext uri="{BB962C8B-B14F-4D97-AF65-F5344CB8AC3E}">
        <p14:creationId xmlns:p14="http://schemas.microsoft.com/office/powerpoint/2010/main" val="2968559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7F2B94-308B-4C38-B360-709ECF7F3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07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D1A60E-AEAA-41B7-B581-792A3E0D5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00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9D3D5B-FA7D-4D2A-9494-CFA900DFE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53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FE367-1882-4B18-9483-1660A9502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Spain</a:t>
            </a:r>
          </a:p>
        </p:txBody>
      </p:sp>
    </p:spTree>
    <p:extLst>
      <p:ext uri="{BB962C8B-B14F-4D97-AF65-F5344CB8AC3E}">
        <p14:creationId xmlns:p14="http://schemas.microsoft.com/office/powerpoint/2010/main" val="4117340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06DA49-E4DE-48B2-838A-FB3A2C684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85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E3ED70-723E-4E69-9832-AF14BACEF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9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6B06AB-2B9A-42DB-A3DA-C0A8D05C5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449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70B3F-BAF6-463D-A8CC-E2868C13D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Netherlands</a:t>
            </a:r>
          </a:p>
        </p:txBody>
      </p:sp>
    </p:spTree>
    <p:extLst>
      <p:ext uri="{BB962C8B-B14F-4D97-AF65-F5344CB8AC3E}">
        <p14:creationId xmlns:p14="http://schemas.microsoft.com/office/powerpoint/2010/main" val="1090349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7FCB31-F9DF-419D-813E-1CCEDBBD0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97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9193F2-82E8-4FAF-9E7F-E608C205A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3153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956861-0C11-4A09-B8CD-5415A3F7B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15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1868C-F3F6-484D-9E8B-C74800A28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Sweden</a:t>
            </a:r>
          </a:p>
        </p:txBody>
      </p:sp>
    </p:spTree>
    <p:extLst>
      <p:ext uri="{BB962C8B-B14F-4D97-AF65-F5344CB8AC3E}">
        <p14:creationId xmlns:p14="http://schemas.microsoft.com/office/powerpoint/2010/main" val="1450656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44ABA5-88F2-4463-BDCA-7747294AA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395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F84269-57B6-46F7-8CE1-AE16DD8A8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61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1F50AD-0FCB-4767-9484-4728945FD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5285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F64CA-9508-4280-9A44-E894CB08D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Poland</a:t>
            </a:r>
          </a:p>
        </p:txBody>
      </p:sp>
    </p:spTree>
    <p:extLst>
      <p:ext uri="{BB962C8B-B14F-4D97-AF65-F5344CB8AC3E}">
        <p14:creationId xmlns:p14="http://schemas.microsoft.com/office/powerpoint/2010/main" val="4285050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C57246-9D79-4229-9195-94BA30537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986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4E8971-F78E-49A1-B986-205141896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321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906445-9DDA-4F05-8C25-3CE8D4FCB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8778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BDBCF-FBE1-4738-850D-66CBC8C5E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Belgium</a:t>
            </a:r>
          </a:p>
        </p:txBody>
      </p:sp>
    </p:spTree>
    <p:extLst>
      <p:ext uri="{BB962C8B-B14F-4D97-AF65-F5344CB8AC3E}">
        <p14:creationId xmlns:p14="http://schemas.microsoft.com/office/powerpoint/2010/main" val="3129299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7687CD-8B93-4E10-B0AD-5960F8B01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415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BF70F0-14FF-4707-9538-B0E20618E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11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FFE278-53E2-4002-A864-5B034539E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3545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AFFCB-CD18-4355-9C6F-ACEAA5F2D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Austria</a:t>
            </a:r>
          </a:p>
        </p:txBody>
      </p:sp>
    </p:spTree>
    <p:extLst>
      <p:ext uri="{BB962C8B-B14F-4D97-AF65-F5344CB8AC3E}">
        <p14:creationId xmlns:p14="http://schemas.microsoft.com/office/powerpoint/2010/main" val="26999725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07FC73-4910-4036-ACB7-B96AE1490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277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0B8586-7837-4145-A1FE-3A3454A08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0103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E4E663-2A43-4551-8F76-152B407D2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352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5229A-3576-46D4-B926-BDAE5DE27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Denmark</a:t>
            </a:r>
          </a:p>
        </p:txBody>
      </p:sp>
    </p:spTree>
    <p:extLst>
      <p:ext uri="{BB962C8B-B14F-4D97-AF65-F5344CB8AC3E}">
        <p14:creationId xmlns:p14="http://schemas.microsoft.com/office/powerpoint/2010/main" val="27767282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08E8B1-E28E-4DAC-A5EA-FB3B4105A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5694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D7E727-6B02-4566-A236-0593C7505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967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B1E902-4932-49EA-8D05-253E31BCC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2673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6C2F9-768A-43B6-AE68-12D138244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Ireland</a:t>
            </a:r>
          </a:p>
        </p:txBody>
      </p:sp>
    </p:spTree>
    <p:extLst>
      <p:ext uri="{BB962C8B-B14F-4D97-AF65-F5344CB8AC3E}">
        <p14:creationId xmlns:p14="http://schemas.microsoft.com/office/powerpoint/2010/main" val="37956449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47A4FB-761E-424A-A4D0-711ABCE22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047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2D777D-9F58-48A3-BFDA-A54B0375D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318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156309-71B3-4AE7-910B-2B9AF3A0A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932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E974E-A944-4BE4-A4A5-B6601B117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Finland</a:t>
            </a:r>
          </a:p>
        </p:txBody>
      </p:sp>
    </p:spTree>
    <p:extLst>
      <p:ext uri="{BB962C8B-B14F-4D97-AF65-F5344CB8AC3E}">
        <p14:creationId xmlns:p14="http://schemas.microsoft.com/office/powerpoint/2010/main" val="5885845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42EC63-D150-4398-A021-8046E6589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734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D2FA39-44D2-4A23-BB87-FCA47BFF1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543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4A6758-D9AC-40CD-B5CB-8A8D173D6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700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37667-58CD-420B-AC85-42B21C8D2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Portugal</a:t>
            </a:r>
          </a:p>
        </p:txBody>
      </p:sp>
    </p:spTree>
    <p:extLst>
      <p:ext uri="{BB962C8B-B14F-4D97-AF65-F5344CB8AC3E}">
        <p14:creationId xmlns:p14="http://schemas.microsoft.com/office/powerpoint/2010/main" val="34592482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1367CB-5524-4123-9350-024B02CB7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551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B9EFDE-3ADE-4CD9-AB81-9DBE26476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076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4BC218-C182-4542-85B4-2941EAFE0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197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E0F75-F080-454A-8BB7-18AB539CD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/>
              <a:t>Euro Area</a:t>
            </a:r>
          </a:p>
        </p:txBody>
      </p:sp>
    </p:spTree>
    <p:extLst>
      <p:ext uri="{BB962C8B-B14F-4D97-AF65-F5344CB8AC3E}">
        <p14:creationId xmlns:p14="http://schemas.microsoft.com/office/powerpoint/2010/main" val="18413637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4BE109-5613-4574-A32B-9BF0F162E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39463"/>
            <a:ext cx="8890000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556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2C6F8B-81B5-4785-82EF-D2EDAF443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368914"/>
            <a:ext cx="8890000" cy="61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767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1F160F-A6A3-4809-9839-E3C95BEF4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604013"/>
            <a:ext cx="8890000" cy="56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86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1393</Words>
  <Application>Microsoft Office PowerPoint</Application>
  <PresentationFormat>Widescreen</PresentationFormat>
  <Paragraphs>195</Paragraphs>
  <Slides>60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Arial</vt:lpstr>
      <vt:lpstr>Calibri</vt:lpstr>
      <vt:lpstr>Calibri Light</vt:lpstr>
      <vt:lpstr>Office Theme</vt:lpstr>
      <vt:lpstr>Germany</vt:lpstr>
      <vt:lpstr>PowerPoint Presentation</vt:lpstr>
      <vt:lpstr>PowerPoint Presentation</vt:lpstr>
      <vt:lpstr>PowerPoint Presentation</vt:lpstr>
      <vt:lpstr>UK</vt:lpstr>
      <vt:lpstr>PowerPoint Presentation</vt:lpstr>
      <vt:lpstr>PowerPoint Presentation</vt:lpstr>
      <vt:lpstr>PowerPoint Presentation</vt:lpstr>
      <vt:lpstr>France</vt:lpstr>
      <vt:lpstr>PowerPoint Presentation</vt:lpstr>
      <vt:lpstr>PowerPoint Presentation</vt:lpstr>
      <vt:lpstr>PowerPoint Presentation</vt:lpstr>
      <vt:lpstr>Italy</vt:lpstr>
      <vt:lpstr>PowerPoint Presentation</vt:lpstr>
      <vt:lpstr>PowerPoint Presentation</vt:lpstr>
      <vt:lpstr>PowerPoint Presentation</vt:lpstr>
      <vt:lpstr>Spain</vt:lpstr>
      <vt:lpstr>PowerPoint Presentation</vt:lpstr>
      <vt:lpstr>PowerPoint Presentation</vt:lpstr>
      <vt:lpstr>PowerPoint Presentation</vt:lpstr>
      <vt:lpstr>Netherlands</vt:lpstr>
      <vt:lpstr>PowerPoint Presentation</vt:lpstr>
      <vt:lpstr>PowerPoint Presentation</vt:lpstr>
      <vt:lpstr>PowerPoint Presentation</vt:lpstr>
      <vt:lpstr>Sweden</vt:lpstr>
      <vt:lpstr>PowerPoint Presentation</vt:lpstr>
      <vt:lpstr>PowerPoint Presentation</vt:lpstr>
      <vt:lpstr>PowerPoint Presentation</vt:lpstr>
      <vt:lpstr>Poland</vt:lpstr>
      <vt:lpstr>PowerPoint Presentation</vt:lpstr>
      <vt:lpstr>PowerPoint Presentation</vt:lpstr>
      <vt:lpstr>PowerPoint Presentation</vt:lpstr>
      <vt:lpstr>Belgium</vt:lpstr>
      <vt:lpstr>PowerPoint Presentation</vt:lpstr>
      <vt:lpstr>PowerPoint Presentation</vt:lpstr>
      <vt:lpstr>PowerPoint Presentation</vt:lpstr>
      <vt:lpstr>Austria</vt:lpstr>
      <vt:lpstr>PowerPoint Presentation</vt:lpstr>
      <vt:lpstr>PowerPoint Presentation</vt:lpstr>
      <vt:lpstr>PowerPoint Presentation</vt:lpstr>
      <vt:lpstr>Denmark</vt:lpstr>
      <vt:lpstr>PowerPoint Presentation</vt:lpstr>
      <vt:lpstr>PowerPoint Presentation</vt:lpstr>
      <vt:lpstr>PowerPoint Presentation</vt:lpstr>
      <vt:lpstr>Ireland</vt:lpstr>
      <vt:lpstr>PowerPoint Presentation</vt:lpstr>
      <vt:lpstr>PowerPoint Presentation</vt:lpstr>
      <vt:lpstr>PowerPoint Presentation</vt:lpstr>
      <vt:lpstr>Finland</vt:lpstr>
      <vt:lpstr>PowerPoint Presentation</vt:lpstr>
      <vt:lpstr>PowerPoint Presentation</vt:lpstr>
      <vt:lpstr>PowerPoint Presentation</vt:lpstr>
      <vt:lpstr>Portugal</vt:lpstr>
      <vt:lpstr>PowerPoint Presentation</vt:lpstr>
      <vt:lpstr>PowerPoint Presentation</vt:lpstr>
      <vt:lpstr>PowerPoint Presentation</vt:lpstr>
      <vt:lpstr>Euro Area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Germany</dc:title>
  <dc:creator>Romulo Ferreira</dc:creator>
  <cp:lastModifiedBy>Romulo Ferreira</cp:lastModifiedBy>
  <cp:revision>1</cp:revision>
  <dcterms:created xsi:type="dcterms:W3CDTF">2017-08-14T17:15:30Z</dcterms:created>
  <dcterms:modified xsi:type="dcterms:W3CDTF">2017-08-14T17:15:49Z</dcterms:modified>
</cp:coreProperties>
</file>